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</p:sldMasterIdLst>
  <p:notesMasterIdLst>
    <p:notesMasterId r:id="rId7"/>
  </p:notesMasterIdLst>
  <p:sldIdLst>
    <p:sldId id="273" r:id="rId6"/>
  </p:sldIdLst>
  <p:sldSz cx="7772400" cy="10058400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B72"/>
    <a:srgbClr val="FFFFFF"/>
    <a:srgbClr val="138EAA"/>
    <a:srgbClr val="97CB54"/>
    <a:srgbClr val="7F82A3"/>
    <a:srgbClr val="A63423"/>
    <a:srgbClr val="FFCA4D"/>
    <a:srgbClr val="46858E"/>
    <a:srgbClr val="398F89"/>
    <a:srgbClr val="5CB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0A75B-86E3-4D62-B84E-E6D858027667}" v="3" dt="2024-01-24T17:43:04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6" autoAdjust="0"/>
    <p:restoredTop sz="93972" autoAdjust="0"/>
  </p:normalViewPr>
  <p:slideViewPr>
    <p:cSldViewPr snapToGrid="0">
      <p:cViewPr varScale="1">
        <p:scale>
          <a:sx n="55" d="100"/>
          <a:sy n="55" d="100"/>
        </p:scale>
        <p:origin x="25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s Land" userId="f996bdad-f354-4e48-a8a3-2d6236a5dcf7" providerId="ADAL" clId="{7FE0A75B-86E3-4D62-B84E-E6D858027667}"/>
    <pc:docChg chg="undo custSel modSld">
      <pc:chgData name="Iris Land" userId="f996bdad-f354-4e48-a8a3-2d6236a5dcf7" providerId="ADAL" clId="{7FE0A75B-86E3-4D62-B84E-E6D858027667}" dt="2024-01-24T17:44:09.608" v="167" actId="1076"/>
      <pc:docMkLst>
        <pc:docMk/>
      </pc:docMkLst>
      <pc:sldChg chg="addSp delSp modSp mod">
        <pc:chgData name="Iris Land" userId="f996bdad-f354-4e48-a8a3-2d6236a5dcf7" providerId="ADAL" clId="{7FE0A75B-86E3-4D62-B84E-E6D858027667}" dt="2024-01-24T17:44:09.608" v="167" actId="1076"/>
        <pc:sldMkLst>
          <pc:docMk/>
          <pc:sldMk cId="133158819" sldId="273"/>
        </pc:sldMkLst>
        <pc:spChg chg="del mod">
          <ac:chgData name="Iris Land" userId="f996bdad-f354-4e48-a8a3-2d6236a5dcf7" providerId="ADAL" clId="{7FE0A75B-86E3-4D62-B84E-E6D858027667}" dt="2024-01-24T17:42:04.014" v="158" actId="478"/>
          <ac:spMkLst>
            <pc:docMk/>
            <pc:sldMk cId="133158819" sldId="273"/>
            <ac:spMk id="5" creationId="{79B0CF11-3BCE-219C-3F8F-C69A3ADE57A2}"/>
          </ac:spMkLst>
        </pc:spChg>
        <pc:spChg chg="add del mod">
          <ac:chgData name="Iris Land" userId="f996bdad-f354-4e48-a8a3-2d6236a5dcf7" providerId="ADAL" clId="{7FE0A75B-86E3-4D62-B84E-E6D858027667}" dt="2024-01-12T15:11:53.684" v="2" actId="478"/>
          <ac:spMkLst>
            <pc:docMk/>
            <pc:sldMk cId="133158819" sldId="273"/>
            <ac:spMk id="6" creationId="{1782ED51-E0D6-2190-AECB-144BA3B1E5BC}"/>
          </ac:spMkLst>
        </pc:spChg>
        <pc:spChg chg="add del mod">
          <ac:chgData name="Iris Land" userId="f996bdad-f354-4e48-a8a3-2d6236a5dcf7" providerId="ADAL" clId="{7FE0A75B-86E3-4D62-B84E-E6D858027667}" dt="2024-01-24T17:42:10.410" v="159" actId="478"/>
          <ac:spMkLst>
            <pc:docMk/>
            <pc:sldMk cId="133158819" sldId="273"/>
            <ac:spMk id="6" creationId="{B52BE889-D37C-7F2B-5B1A-6B20C5BCDAE8}"/>
          </ac:spMkLst>
        </pc:spChg>
        <pc:spChg chg="add del mod">
          <ac:chgData name="Iris Land" userId="f996bdad-f354-4e48-a8a3-2d6236a5dcf7" providerId="ADAL" clId="{7FE0A75B-86E3-4D62-B84E-E6D858027667}" dt="2024-01-12T15:11:57.174" v="3" actId="478"/>
          <ac:spMkLst>
            <pc:docMk/>
            <pc:sldMk cId="133158819" sldId="273"/>
            <ac:spMk id="14" creationId="{C76B7D72-745C-4AD5-548A-14FF1107D102}"/>
          </ac:spMkLst>
        </pc:spChg>
        <pc:spChg chg="mod">
          <ac:chgData name="Iris Land" userId="f996bdad-f354-4e48-a8a3-2d6236a5dcf7" providerId="ADAL" clId="{7FE0A75B-86E3-4D62-B84E-E6D858027667}" dt="2024-01-17T20:48:08.051" v="89" actId="20577"/>
          <ac:spMkLst>
            <pc:docMk/>
            <pc:sldMk cId="133158819" sldId="273"/>
            <ac:spMk id="19" creationId="{22AE6C84-AA4C-41EA-982D-86FFD7E7C550}"/>
          </ac:spMkLst>
        </pc:spChg>
        <pc:spChg chg="add del mod">
          <ac:chgData name="Iris Land" userId="f996bdad-f354-4e48-a8a3-2d6236a5dcf7" providerId="ADAL" clId="{7FE0A75B-86E3-4D62-B84E-E6D858027667}" dt="2024-01-12T15:12:04.545" v="5" actId="478"/>
          <ac:spMkLst>
            <pc:docMk/>
            <pc:sldMk cId="133158819" sldId="273"/>
            <ac:spMk id="24" creationId="{DF48D996-7B0A-E6EB-54B7-B44640DBB6CD}"/>
          </ac:spMkLst>
        </pc:spChg>
        <pc:spChg chg="mod">
          <ac:chgData name="Iris Land" userId="f996bdad-f354-4e48-a8a3-2d6236a5dcf7" providerId="ADAL" clId="{7FE0A75B-86E3-4D62-B84E-E6D858027667}" dt="2024-01-17T20:48:38.395" v="148" actId="20577"/>
          <ac:spMkLst>
            <pc:docMk/>
            <pc:sldMk cId="133158819" sldId="273"/>
            <ac:spMk id="25" creationId="{5730409E-1411-43A7-873C-44E34119E900}"/>
          </ac:spMkLst>
        </pc:spChg>
        <pc:spChg chg="mod">
          <ac:chgData name="Iris Land" userId="f996bdad-f354-4e48-a8a3-2d6236a5dcf7" providerId="ADAL" clId="{7FE0A75B-86E3-4D62-B84E-E6D858027667}" dt="2024-01-16T19:11:59.049" v="60" actId="20577"/>
          <ac:spMkLst>
            <pc:docMk/>
            <pc:sldMk cId="133158819" sldId="273"/>
            <ac:spMk id="27" creationId="{049730A4-9119-412A-B2F8-7618C7B22F94}"/>
          </ac:spMkLst>
        </pc:spChg>
        <pc:spChg chg="add del mod">
          <ac:chgData name="Iris Land" userId="f996bdad-f354-4e48-a8a3-2d6236a5dcf7" providerId="ADAL" clId="{7FE0A75B-86E3-4D62-B84E-E6D858027667}" dt="2024-01-12T15:12:11.597" v="7" actId="478"/>
          <ac:spMkLst>
            <pc:docMk/>
            <pc:sldMk cId="133158819" sldId="273"/>
            <ac:spMk id="36" creationId="{64CB03A5-82F6-E125-7930-4FB8467F3F5B}"/>
          </ac:spMkLst>
        </pc:spChg>
        <pc:spChg chg="mod">
          <ac:chgData name="Iris Land" userId="f996bdad-f354-4e48-a8a3-2d6236a5dcf7" providerId="ADAL" clId="{7FE0A75B-86E3-4D62-B84E-E6D858027667}" dt="2024-01-24T17:41:17.404" v="152" actId="1076"/>
          <ac:spMkLst>
            <pc:docMk/>
            <pc:sldMk cId="133158819" sldId="273"/>
            <ac:spMk id="37" creationId="{3D26DDFA-4CEC-4E67-8836-F525B07932FF}"/>
          </ac:spMkLst>
        </pc:spChg>
        <pc:spChg chg="add mod">
          <ac:chgData name="Iris Land" userId="f996bdad-f354-4e48-a8a3-2d6236a5dcf7" providerId="ADAL" clId="{7FE0A75B-86E3-4D62-B84E-E6D858027667}" dt="2024-01-12T15:18:57.801" v="10" actId="207"/>
          <ac:spMkLst>
            <pc:docMk/>
            <pc:sldMk cId="133158819" sldId="273"/>
            <ac:spMk id="38" creationId="{F968F1EB-6DB5-EC6F-0FFE-158ADD92B92F}"/>
          </ac:spMkLst>
        </pc:spChg>
        <pc:spChg chg="add del mod">
          <ac:chgData name="Iris Land" userId="f996bdad-f354-4e48-a8a3-2d6236a5dcf7" providerId="ADAL" clId="{7FE0A75B-86E3-4D62-B84E-E6D858027667}" dt="2024-01-12T15:21:47.613" v="12"/>
          <ac:spMkLst>
            <pc:docMk/>
            <pc:sldMk cId="133158819" sldId="273"/>
            <ac:spMk id="42" creationId="{4461A910-04E2-E634-3DEA-EC234682A2D2}"/>
          </ac:spMkLst>
        </pc:spChg>
        <pc:spChg chg="del">
          <ac:chgData name="Iris Land" userId="f996bdad-f354-4e48-a8a3-2d6236a5dcf7" providerId="ADAL" clId="{7FE0A75B-86E3-4D62-B84E-E6D858027667}" dt="2024-01-12T15:12:07.971" v="6" actId="478"/>
          <ac:spMkLst>
            <pc:docMk/>
            <pc:sldMk cId="133158819" sldId="273"/>
            <ac:spMk id="80" creationId="{0F448006-6332-17CD-F252-3A92E6C9AD38}"/>
          </ac:spMkLst>
        </pc:spChg>
        <pc:spChg chg="del">
          <ac:chgData name="Iris Land" userId="f996bdad-f354-4e48-a8a3-2d6236a5dcf7" providerId="ADAL" clId="{7FE0A75B-86E3-4D62-B84E-E6D858027667}" dt="2024-01-12T15:12:01.269" v="4" actId="478"/>
          <ac:spMkLst>
            <pc:docMk/>
            <pc:sldMk cId="133158819" sldId="273"/>
            <ac:spMk id="84" creationId="{7E412491-542A-85F7-F8C4-202D2BD9E927}"/>
          </ac:spMkLst>
        </pc:spChg>
        <pc:picChg chg="add mod">
          <ac:chgData name="Iris Land" userId="f996bdad-f354-4e48-a8a3-2d6236a5dcf7" providerId="ADAL" clId="{7FE0A75B-86E3-4D62-B84E-E6D858027667}" dt="2024-01-24T17:44:09.608" v="167" actId="1076"/>
          <ac:picMkLst>
            <pc:docMk/>
            <pc:sldMk cId="133158819" sldId="273"/>
            <ac:picMk id="9" creationId="{5A78CA38-21FD-4712-9C7C-E236DC7BCAF1}"/>
          </ac:picMkLst>
        </pc:picChg>
        <pc:picChg chg="del">
          <ac:chgData name="Iris Land" userId="f996bdad-f354-4e48-a8a3-2d6236a5dcf7" providerId="ADAL" clId="{7FE0A75B-86E3-4D62-B84E-E6D858027667}" dt="2024-01-12T15:11:49.896" v="1" actId="478"/>
          <ac:picMkLst>
            <pc:docMk/>
            <pc:sldMk cId="133158819" sldId="273"/>
            <ac:picMk id="9" creationId="{7BAB4899-10B0-F635-FE81-C6F00BA886B0}"/>
          </ac:picMkLst>
        </pc:picChg>
        <pc:picChg chg="mod">
          <ac:chgData name="Iris Land" userId="f996bdad-f354-4e48-a8a3-2d6236a5dcf7" providerId="ADAL" clId="{7FE0A75B-86E3-4D62-B84E-E6D858027667}" dt="2024-01-24T17:42:48.900" v="163" actId="14100"/>
          <ac:picMkLst>
            <pc:docMk/>
            <pc:sldMk cId="133158819" sldId="273"/>
            <ac:picMk id="12" creationId="{28748D15-F4DC-C4D4-1C56-2761FC746685}"/>
          </ac:picMkLst>
        </pc:picChg>
        <pc:picChg chg="del">
          <ac:chgData name="Iris Land" userId="f996bdad-f354-4e48-a8a3-2d6236a5dcf7" providerId="ADAL" clId="{7FE0A75B-86E3-4D62-B84E-E6D858027667}" dt="2024-01-12T15:11:47.505" v="0" actId="478"/>
          <ac:picMkLst>
            <pc:docMk/>
            <pc:sldMk cId="133158819" sldId="273"/>
            <ac:picMk id="18" creationId="{90967684-E774-CF34-ED33-D006FEE4D4FE}"/>
          </ac:picMkLst>
        </pc:picChg>
        <pc:picChg chg="mod">
          <ac:chgData name="Iris Land" userId="f996bdad-f354-4e48-a8a3-2d6236a5dcf7" providerId="ADAL" clId="{7FE0A75B-86E3-4D62-B84E-E6D858027667}" dt="2024-01-24T17:41:12.103" v="151" actId="14100"/>
          <ac:picMkLst>
            <pc:docMk/>
            <pc:sldMk cId="133158819" sldId="273"/>
            <ac:picMk id="20" creationId="{ADEA15CE-E4BC-3EB9-F391-FECCB6661360}"/>
          </ac:picMkLst>
        </pc:picChg>
        <pc:picChg chg="mod">
          <ac:chgData name="Iris Land" userId="f996bdad-f354-4e48-a8a3-2d6236a5dcf7" providerId="ADAL" clId="{7FE0A75B-86E3-4D62-B84E-E6D858027667}" dt="2024-01-17T20:55:58.294" v="149" actId="14100"/>
          <ac:picMkLst>
            <pc:docMk/>
            <pc:sldMk cId="133158819" sldId="273"/>
            <ac:picMk id="22" creationId="{49E77A52-7CA6-1CFC-CAE0-0CC6201E34A4}"/>
          </ac:picMkLst>
        </pc:picChg>
        <pc:picChg chg="mod">
          <ac:chgData name="Iris Land" userId="f996bdad-f354-4e48-a8a3-2d6236a5dcf7" providerId="ADAL" clId="{7FE0A75B-86E3-4D62-B84E-E6D858027667}" dt="2024-01-24T17:41:41.723" v="156" actId="14100"/>
          <ac:picMkLst>
            <pc:docMk/>
            <pc:sldMk cId="133158819" sldId="273"/>
            <ac:picMk id="26" creationId="{BC640A55-6096-C9D1-0ED9-28014A030E55}"/>
          </ac:picMkLst>
        </pc:picChg>
        <pc:picChg chg="add mod">
          <ac:chgData name="Iris Land" userId="f996bdad-f354-4e48-a8a3-2d6236a5dcf7" providerId="ADAL" clId="{7FE0A75B-86E3-4D62-B84E-E6D858027667}" dt="2024-01-12T15:21:47.613" v="12"/>
          <ac:picMkLst>
            <pc:docMk/>
            <pc:sldMk cId="133158819" sldId="273"/>
            <ac:picMk id="44" creationId="{7093E7E5-6990-7F49-E8B5-564D08F5C5A2}"/>
          </ac:picMkLst>
        </pc:picChg>
        <pc:picChg chg="mod">
          <ac:chgData name="Iris Land" userId="f996bdad-f354-4e48-a8a3-2d6236a5dcf7" providerId="ADAL" clId="{7FE0A75B-86E3-4D62-B84E-E6D858027667}" dt="2024-01-17T16:10:56.964" v="63" actId="14100"/>
          <ac:picMkLst>
            <pc:docMk/>
            <pc:sldMk cId="133158819" sldId="273"/>
            <ac:picMk id="56" creationId="{CA0C95F4-82ED-9609-1DF0-FA8E7749C254}"/>
          </ac:picMkLst>
        </pc:picChg>
        <pc:picChg chg="del">
          <ac:chgData name="Iris Land" userId="f996bdad-f354-4e48-a8a3-2d6236a5dcf7" providerId="ADAL" clId="{7FE0A75B-86E3-4D62-B84E-E6D858027667}" dt="2024-01-12T15:21:43.925" v="11" actId="478"/>
          <ac:picMkLst>
            <pc:docMk/>
            <pc:sldMk cId="133158819" sldId="273"/>
            <ac:picMk id="108" creationId="{582C0374-8AB0-D163-2FD0-ECE98FD4D7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AC5D7-A2BC-436F-8A89-0DA7721D057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4D76-1FCD-422D-B82A-1E68B3AC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featured monthly special</a:t>
            </a:r>
            <a:r>
              <a:rPr lang="en-US" baseline="0" dirty="0"/>
              <a:t> events and food days have been populated into the template. The picture and text can be removed if not featuring. These can be featured on the day of your choosing.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Approved images can be found on SharePoint.</a:t>
            </a:r>
          </a:p>
          <a:p>
            <a:endParaRPr lang="en-US" dirty="0"/>
          </a:p>
          <a:p>
            <a:r>
              <a:rPr lang="en-US" b="1" dirty="0"/>
              <a:t>Insert Picture: </a:t>
            </a:r>
            <a:r>
              <a:rPr lang="en-US" dirty="0"/>
              <a:t>To insert picture,</a:t>
            </a:r>
            <a:r>
              <a:rPr lang="en-US" baseline="0" dirty="0"/>
              <a:t> click on the picture icon and select the corresponding image from the approved images provided.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Any other </a:t>
            </a:r>
            <a:r>
              <a:rPr lang="en-US" baseline="0" dirty="0"/>
              <a:t>events, specials or promotions can be added to the calendar. 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no </a:t>
            </a:r>
            <a:r>
              <a:rPr lang="en-US" baseline="0" dirty="0"/>
              <a:t>picture is inserted, nothing will show up when printed.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4D76-1FCD-422D-B82A-1E68B3ACF3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icture Placeholder 2"/>
          <p:cNvSpPr>
            <a:spLocks noGrp="1"/>
          </p:cNvSpPr>
          <p:nvPr>
            <p:ph type="pic" sz="quarter" idx="83"/>
          </p:nvPr>
        </p:nvSpPr>
        <p:spPr>
          <a:xfrm>
            <a:off x="1475571" y="251210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1475571" y="309524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4585B84F-6BD2-40BC-A8CB-4E9519405D90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2453970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EB48AA64-68B1-45CF-A043-CFD05AF3DF3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53970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AD8E57D6-A8D8-4239-A3ED-244C791C450C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3432369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D1E79842-AF70-4F6F-86D5-BB5393D6407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432369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9" name="Picture Placeholder 2">
            <a:extLst>
              <a:ext uri="{FF2B5EF4-FFF2-40B4-BE49-F238E27FC236}">
                <a16:creationId xmlns:a16="http://schemas.microsoft.com/office/drawing/2014/main" id="{8C686249-FCA6-4712-AB26-D4E8B6C9D35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497172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Text Placeholder 7">
            <a:extLst>
              <a:ext uri="{FF2B5EF4-FFF2-40B4-BE49-F238E27FC236}">
                <a16:creationId xmlns:a16="http://schemas.microsoft.com/office/drawing/2014/main" id="{61BA5843-C301-4B7F-B41C-F63061C2242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97172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1" name="Picture Placeholder 2">
            <a:extLst>
              <a:ext uri="{FF2B5EF4-FFF2-40B4-BE49-F238E27FC236}">
                <a16:creationId xmlns:a16="http://schemas.microsoft.com/office/drawing/2014/main" id="{E4DA1B61-961A-4025-96D1-B53BECE35BD0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4410768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2" name="Text Placeholder 7">
            <a:extLst>
              <a:ext uri="{FF2B5EF4-FFF2-40B4-BE49-F238E27FC236}">
                <a16:creationId xmlns:a16="http://schemas.microsoft.com/office/drawing/2014/main" id="{B1505860-7B36-4D14-9883-ECD3DD5D46E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410768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3" name="Picture Placeholder 2">
            <a:extLst>
              <a:ext uri="{FF2B5EF4-FFF2-40B4-BE49-F238E27FC236}">
                <a16:creationId xmlns:a16="http://schemas.microsoft.com/office/drawing/2014/main" id="{927B1B01-F5A9-455A-A627-F89A4CAC531E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389167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4" name="Text Placeholder 7">
            <a:extLst>
              <a:ext uri="{FF2B5EF4-FFF2-40B4-BE49-F238E27FC236}">
                <a16:creationId xmlns:a16="http://schemas.microsoft.com/office/drawing/2014/main" id="{8B70B139-131D-444E-ABD4-A69992B4C860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389167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5" name="Picture Placeholder 2">
            <a:extLst>
              <a:ext uri="{FF2B5EF4-FFF2-40B4-BE49-F238E27FC236}">
                <a16:creationId xmlns:a16="http://schemas.microsoft.com/office/drawing/2014/main" id="{875A670A-EF37-4D57-B673-32514A527AB7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6367568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6" name="Text Placeholder 7">
            <a:extLst>
              <a:ext uri="{FF2B5EF4-FFF2-40B4-BE49-F238E27FC236}">
                <a16:creationId xmlns:a16="http://schemas.microsoft.com/office/drawing/2014/main" id="{3AD5B089-25BA-47F0-AF71-B057DAEA0088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367568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909C146F-9EE0-4477-8456-0A188C2F6E4C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1475571" y="395569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38" name="Text Placeholder 7">
            <a:extLst>
              <a:ext uri="{FF2B5EF4-FFF2-40B4-BE49-F238E27FC236}">
                <a16:creationId xmlns:a16="http://schemas.microsoft.com/office/drawing/2014/main" id="{D14679B4-E56E-446B-B660-562DDA7DADA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475571" y="453883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9" name="Picture Placeholder 2">
            <a:extLst>
              <a:ext uri="{FF2B5EF4-FFF2-40B4-BE49-F238E27FC236}">
                <a16:creationId xmlns:a16="http://schemas.microsoft.com/office/drawing/2014/main" id="{76E83878-C1D9-44FE-B2D2-FC57344F395C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2453970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0" name="Text Placeholder 7">
            <a:extLst>
              <a:ext uri="{FF2B5EF4-FFF2-40B4-BE49-F238E27FC236}">
                <a16:creationId xmlns:a16="http://schemas.microsoft.com/office/drawing/2014/main" id="{F9111108-C4A7-407E-A603-03E6C4451FF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2453970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1" name="Picture Placeholder 2">
            <a:extLst>
              <a:ext uri="{FF2B5EF4-FFF2-40B4-BE49-F238E27FC236}">
                <a16:creationId xmlns:a16="http://schemas.microsoft.com/office/drawing/2014/main" id="{445B3467-BE54-49DA-974A-A03BE451501E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3432369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2" name="Text Placeholder 7">
            <a:extLst>
              <a:ext uri="{FF2B5EF4-FFF2-40B4-BE49-F238E27FC236}">
                <a16:creationId xmlns:a16="http://schemas.microsoft.com/office/drawing/2014/main" id="{2A493844-630E-4DA2-9CD5-5311AE1089A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3432369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7" name="Picture Placeholder 2">
            <a:extLst>
              <a:ext uri="{FF2B5EF4-FFF2-40B4-BE49-F238E27FC236}">
                <a16:creationId xmlns:a16="http://schemas.microsoft.com/office/drawing/2014/main" id="{CFBE8B17-8364-4DAB-9D27-967EE3E45E6A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497172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8" name="Text Placeholder 7">
            <a:extLst>
              <a:ext uri="{FF2B5EF4-FFF2-40B4-BE49-F238E27FC236}">
                <a16:creationId xmlns:a16="http://schemas.microsoft.com/office/drawing/2014/main" id="{A3E1D61C-2CB6-4F09-A107-E47216FF0923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97172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9" name="Picture Placeholder 2">
            <a:extLst>
              <a:ext uri="{FF2B5EF4-FFF2-40B4-BE49-F238E27FC236}">
                <a16:creationId xmlns:a16="http://schemas.microsoft.com/office/drawing/2014/main" id="{7E391478-BFB1-474C-B5E7-9C1AD7FA49E8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4410768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0" name="Text Placeholder 7">
            <a:extLst>
              <a:ext uri="{FF2B5EF4-FFF2-40B4-BE49-F238E27FC236}">
                <a16:creationId xmlns:a16="http://schemas.microsoft.com/office/drawing/2014/main" id="{45E9D445-4609-432D-95B5-F6169615A0C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410768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1" name="Picture Placeholder 2">
            <a:extLst>
              <a:ext uri="{FF2B5EF4-FFF2-40B4-BE49-F238E27FC236}">
                <a16:creationId xmlns:a16="http://schemas.microsoft.com/office/drawing/2014/main" id="{8F2F16D6-B37E-44BE-8C1F-3CC65C4E8527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5389167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2" name="Text Placeholder 7">
            <a:extLst>
              <a:ext uri="{FF2B5EF4-FFF2-40B4-BE49-F238E27FC236}">
                <a16:creationId xmlns:a16="http://schemas.microsoft.com/office/drawing/2014/main" id="{AED3F0DB-A75A-40E9-923D-B84388B59685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389167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3" name="Picture Placeholder 2">
            <a:extLst>
              <a:ext uri="{FF2B5EF4-FFF2-40B4-BE49-F238E27FC236}">
                <a16:creationId xmlns:a16="http://schemas.microsoft.com/office/drawing/2014/main" id="{CC5AA27B-FCF1-4987-A28B-8B0BCCA5012E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6367568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4" name="Text Placeholder 7">
            <a:extLst>
              <a:ext uri="{FF2B5EF4-FFF2-40B4-BE49-F238E27FC236}">
                <a16:creationId xmlns:a16="http://schemas.microsoft.com/office/drawing/2014/main" id="{3F5793E5-07E1-4DF1-AEA0-E9EA1944D69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367568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5" name="Picture Placeholder 2">
            <a:extLst>
              <a:ext uri="{FF2B5EF4-FFF2-40B4-BE49-F238E27FC236}">
                <a16:creationId xmlns:a16="http://schemas.microsoft.com/office/drawing/2014/main" id="{E8D33C94-5D21-4629-9E05-63CAB003A1CC}"/>
              </a:ext>
            </a:extLst>
          </p:cNvPr>
          <p:cNvSpPr>
            <a:spLocks noGrp="1"/>
          </p:cNvSpPr>
          <p:nvPr>
            <p:ph type="pic" sz="quarter" idx="111"/>
          </p:nvPr>
        </p:nvSpPr>
        <p:spPr>
          <a:xfrm>
            <a:off x="1476464" y="540315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6" name="Text Placeholder 7">
            <a:extLst>
              <a:ext uri="{FF2B5EF4-FFF2-40B4-BE49-F238E27FC236}">
                <a16:creationId xmlns:a16="http://schemas.microsoft.com/office/drawing/2014/main" id="{65376DA6-45E3-4A11-AAD3-28389248268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476464" y="598629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7" name="Picture Placeholder 2">
            <a:extLst>
              <a:ext uri="{FF2B5EF4-FFF2-40B4-BE49-F238E27FC236}">
                <a16:creationId xmlns:a16="http://schemas.microsoft.com/office/drawing/2014/main" id="{53A653CF-3B6B-4F49-86DE-2910691045C0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2454863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8" name="Text Placeholder 7">
            <a:extLst>
              <a:ext uri="{FF2B5EF4-FFF2-40B4-BE49-F238E27FC236}">
                <a16:creationId xmlns:a16="http://schemas.microsoft.com/office/drawing/2014/main" id="{DD82A04B-0A9B-4F70-8138-8E2AB4C5FE26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454863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9" name="Picture Placeholder 2">
            <a:extLst>
              <a:ext uri="{FF2B5EF4-FFF2-40B4-BE49-F238E27FC236}">
                <a16:creationId xmlns:a16="http://schemas.microsoft.com/office/drawing/2014/main" id="{C67E4A6E-AF61-4F69-BBBF-36D0FBD7175E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3433262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>
            <a:extLst>
              <a:ext uri="{FF2B5EF4-FFF2-40B4-BE49-F238E27FC236}">
                <a16:creationId xmlns:a16="http://schemas.microsoft.com/office/drawing/2014/main" id="{EFBD775B-751D-4CE9-ACCB-AA7DF702158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433262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1" name="Picture Placeholder 2">
            <a:extLst>
              <a:ext uri="{FF2B5EF4-FFF2-40B4-BE49-F238E27FC236}">
                <a16:creationId xmlns:a16="http://schemas.microsoft.com/office/drawing/2014/main" id="{B839CFEC-C987-4A4D-BBA8-F95D74E3192D}"/>
              </a:ext>
            </a:extLst>
          </p:cNvPr>
          <p:cNvSpPr>
            <a:spLocks noGrp="1"/>
          </p:cNvSpPr>
          <p:nvPr>
            <p:ph type="pic" sz="quarter" idx="117"/>
          </p:nvPr>
        </p:nvSpPr>
        <p:spPr>
          <a:xfrm>
            <a:off x="498065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2" name="Text Placeholder 7">
            <a:extLst>
              <a:ext uri="{FF2B5EF4-FFF2-40B4-BE49-F238E27FC236}">
                <a16:creationId xmlns:a16="http://schemas.microsoft.com/office/drawing/2014/main" id="{B4F30C39-2F3B-4512-A68E-78226A04D460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498065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3" name="Picture Placeholder 2">
            <a:extLst>
              <a:ext uri="{FF2B5EF4-FFF2-40B4-BE49-F238E27FC236}">
                <a16:creationId xmlns:a16="http://schemas.microsoft.com/office/drawing/2014/main" id="{A88C36FF-32A6-483C-B98A-020CE730DC5C}"/>
              </a:ext>
            </a:extLst>
          </p:cNvPr>
          <p:cNvSpPr>
            <a:spLocks noGrp="1"/>
          </p:cNvSpPr>
          <p:nvPr>
            <p:ph type="pic" sz="quarter" idx="119"/>
          </p:nvPr>
        </p:nvSpPr>
        <p:spPr>
          <a:xfrm>
            <a:off x="4411661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4" name="Text Placeholder 7">
            <a:extLst>
              <a:ext uri="{FF2B5EF4-FFF2-40B4-BE49-F238E27FC236}">
                <a16:creationId xmlns:a16="http://schemas.microsoft.com/office/drawing/2014/main" id="{78CDA159-5A62-41E9-BD55-204B9BBBA97E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4411661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5" name="Picture Placeholder 2">
            <a:extLst>
              <a:ext uri="{FF2B5EF4-FFF2-40B4-BE49-F238E27FC236}">
                <a16:creationId xmlns:a16="http://schemas.microsoft.com/office/drawing/2014/main" id="{3A139E17-09A2-4DD2-A0F8-392D31FA7BA0}"/>
              </a:ext>
            </a:extLst>
          </p:cNvPr>
          <p:cNvSpPr>
            <a:spLocks noGrp="1"/>
          </p:cNvSpPr>
          <p:nvPr>
            <p:ph type="pic" sz="quarter" idx="121"/>
          </p:nvPr>
        </p:nvSpPr>
        <p:spPr>
          <a:xfrm>
            <a:off x="5390060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6" name="Text Placeholder 7">
            <a:extLst>
              <a:ext uri="{FF2B5EF4-FFF2-40B4-BE49-F238E27FC236}">
                <a16:creationId xmlns:a16="http://schemas.microsoft.com/office/drawing/2014/main" id="{0CAD2A96-A591-4460-AC27-BDA5B6449B0C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5390060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7" name="Picture Placeholder 2">
            <a:extLst>
              <a:ext uri="{FF2B5EF4-FFF2-40B4-BE49-F238E27FC236}">
                <a16:creationId xmlns:a16="http://schemas.microsoft.com/office/drawing/2014/main" id="{B2545D7A-9BDA-4B30-A236-6C027C41F600}"/>
              </a:ext>
            </a:extLst>
          </p:cNvPr>
          <p:cNvSpPr>
            <a:spLocks noGrp="1"/>
          </p:cNvSpPr>
          <p:nvPr>
            <p:ph type="pic" sz="quarter" idx="123"/>
          </p:nvPr>
        </p:nvSpPr>
        <p:spPr>
          <a:xfrm>
            <a:off x="6368461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8" name="Text Placeholder 7">
            <a:extLst>
              <a:ext uri="{FF2B5EF4-FFF2-40B4-BE49-F238E27FC236}">
                <a16:creationId xmlns:a16="http://schemas.microsoft.com/office/drawing/2014/main" id="{299F7FC4-0FA1-46F2-B614-CEFFC3659EB1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6368461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9" name="Picture Placeholder 2">
            <a:extLst>
              <a:ext uri="{FF2B5EF4-FFF2-40B4-BE49-F238E27FC236}">
                <a16:creationId xmlns:a16="http://schemas.microsoft.com/office/drawing/2014/main" id="{92ABD645-E473-4099-BFFA-491C0FA53D48}"/>
              </a:ext>
            </a:extLst>
          </p:cNvPr>
          <p:cNvSpPr>
            <a:spLocks noGrp="1"/>
          </p:cNvSpPr>
          <p:nvPr>
            <p:ph type="pic" sz="quarter" idx="125"/>
          </p:nvPr>
        </p:nvSpPr>
        <p:spPr>
          <a:xfrm>
            <a:off x="1476464" y="6846745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0" name="Text Placeholder 7">
            <a:extLst>
              <a:ext uri="{FF2B5EF4-FFF2-40B4-BE49-F238E27FC236}">
                <a16:creationId xmlns:a16="http://schemas.microsoft.com/office/drawing/2014/main" id="{86DC0947-5170-45B1-A747-BA3A9A4147AB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1476464" y="7429884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1" name="Picture Placeholder 2">
            <a:extLst>
              <a:ext uri="{FF2B5EF4-FFF2-40B4-BE49-F238E27FC236}">
                <a16:creationId xmlns:a16="http://schemas.microsoft.com/office/drawing/2014/main" id="{7FF87AE2-C2E3-4C58-903B-5E9D1DA413D8}"/>
              </a:ext>
            </a:extLst>
          </p:cNvPr>
          <p:cNvSpPr>
            <a:spLocks noGrp="1"/>
          </p:cNvSpPr>
          <p:nvPr>
            <p:ph type="pic" sz="quarter" idx="127"/>
          </p:nvPr>
        </p:nvSpPr>
        <p:spPr>
          <a:xfrm>
            <a:off x="2454863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2" name="Text Placeholder 7">
            <a:extLst>
              <a:ext uri="{FF2B5EF4-FFF2-40B4-BE49-F238E27FC236}">
                <a16:creationId xmlns:a16="http://schemas.microsoft.com/office/drawing/2014/main" id="{A4D8FBD4-78A4-4F84-9E36-954627B8B8BB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454863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3" name="Picture Placeholder 2">
            <a:extLst>
              <a:ext uri="{FF2B5EF4-FFF2-40B4-BE49-F238E27FC236}">
                <a16:creationId xmlns:a16="http://schemas.microsoft.com/office/drawing/2014/main" id="{639B61A5-F36A-466C-8EED-477E2118391E}"/>
              </a:ext>
            </a:extLst>
          </p:cNvPr>
          <p:cNvSpPr>
            <a:spLocks noGrp="1"/>
          </p:cNvSpPr>
          <p:nvPr>
            <p:ph type="pic" sz="quarter" idx="129"/>
          </p:nvPr>
        </p:nvSpPr>
        <p:spPr>
          <a:xfrm>
            <a:off x="3433262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4" name="Text Placeholder 7">
            <a:extLst>
              <a:ext uri="{FF2B5EF4-FFF2-40B4-BE49-F238E27FC236}">
                <a16:creationId xmlns:a16="http://schemas.microsoft.com/office/drawing/2014/main" id="{C49F4E2F-8235-46A9-9C4E-8245268BE4EC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3433262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5" name="Picture Placeholder 2">
            <a:extLst>
              <a:ext uri="{FF2B5EF4-FFF2-40B4-BE49-F238E27FC236}">
                <a16:creationId xmlns:a16="http://schemas.microsoft.com/office/drawing/2014/main" id="{57856B05-582D-4010-AD2E-B722E99273F9}"/>
              </a:ext>
            </a:extLst>
          </p:cNvPr>
          <p:cNvSpPr>
            <a:spLocks noGrp="1"/>
          </p:cNvSpPr>
          <p:nvPr>
            <p:ph type="pic" sz="quarter" idx="131"/>
          </p:nvPr>
        </p:nvSpPr>
        <p:spPr>
          <a:xfrm>
            <a:off x="498065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6" name="Text Placeholder 7">
            <a:extLst>
              <a:ext uri="{FF2B5EF4-FFF2-40B4-BE49-F238E27FC236}">
                <a16:creationId xmlns:a16="http://schemas.microsoft.com/office/drawing/2014/main" id="{E05CBB68-B350-4BCB-8828-2E48ACAE6418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98065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7" name="Picture Placeholder 2">
            <a:extLst>
              <a:ext uri="{FF2B5EF4-FFF2-40B4-BE49-F238E27FC236}">
                <a16:creationId xmlns:a16="http://schemas.microsoft.com/office/drawing/2014/main" id="{172BB4F7-2119-43FC-901D-F0F8B31553AF}"/>
              </a:ext>
            </a:extLst>
          </p:cNvPr>
          <p:cNvSpPr>
            <a:spLocks noGrp="1"/>
          </p:cNvSpPr>
          <p:nvPr>
            <p:ph type="pic" sz="quarter" idx="133"/>
          </p:nvPr>
        </p:nvSpPr>
        <p:spPr>
          <a:xfrm>
            <a:off x="4411661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8" name="Text Placeholder 7">
            <a:extLst>
              <a:ext uri="{FF2B5EF4-FFF2-40B4-BE49-F238E27FC236}">
                <a16:creationId xmlns:a16="http://schemas.microsoft.com/office/drawing/2014/main" id="{DA83F183-7C58-49D2-9D13-C5BF1B6E9ACD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411661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9" name="Picture Placeholder 2">
            <a:extLst>
              <a:ext uri="{FF2B5EF4-FFF2-40B4-BE49-F238E27FC236}">
                <a16:creationId xmlns:a16="http://schemas.microsoft.com/office/drawing/2014/main" id="{438515A4-0E79-47CD-8E77-8C9B0415A674}"/>
              </a:ext>
            </a:extLst>
          </p:cNvPr>
          <p:cNvSpPr>
            <a:spLocks noGrp="1"/>
          </p:cNvSpPr>
          <p:nvPr>
            <p:ph type="pic" sz="quarter" idx="135"/>
          </p:nvPr>
        </p:nvSpPr>
        <p:spPr>
          <a:xfrm>
            <a:off x="5390060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0" name="Text Placeholder 7">
            <a:extLst>
              <a:ext uri="{FF2B5EF4-FFF2-40B4-BE49-F238E27FC236}">
                <a16:creationId xmlns:a16="http://schemas.microsoft.com/office/drawing/2014/main" id="{64606CAB-2C1E-4787-BC77-40A1BEA6B758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5390060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1" name="Picture Placeholder 2">
            <a:extLst>
              <a:ext uri="{FF2B5EF4-FFF2-40B4-BE49-F238E27FC236}">
                <a16:creationId xmlns:a16="http://schemas.microsoft.com/office/drawing/2014/main" id="{E64154C2-B80D-40EC-9ABC-A66C36D8F4B4}"/>
              </a:ext>
            </a:extLst>
          </p:cNvPr>
          <p:cNvSpPr>
            <a:spLocks noGrp="1"/>
          </p:cNvSpPr>
          <p:nvPr>
            <p:ph type="pic" sz="quarter" idx="137"/>
          </p:nvPr>
        </p:nvSpPr>
        <p:spPr>
          <a:xfrm>
            <a:off x="6368461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2" name="Text Placeholder 7">
            <a:extLst>
              <a:ext uri="{FF2B5EF4-FFF2-40B4-BE49-F238E27FC236}">
                <a16:creationId xmlns:a16="http://schemas.microsoft.com/office/drawing/2014/main" id="{4F8EC9A5-109C-4CA4-80FF-2E332AA28BFB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368461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3" name="Picture Placeholder 2">
            <a:extLst>
              <a:ext uri="{FF2B5EF4-FFF2-40B4-BE49-F238E27FC236}">
                <a16:creationId xmlns:a16="http://schemas.microsoft.com/office/drawing/2014/main" id="{96DBAB9A-92E9-4867-B8DB-3A3FB37A44EA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1475571" y="830117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4" name="Text Placeholder 7">
            <a:extLst>
              <a:ext uri="{FF2B5EF4-FFF2-40B4-BE49-F238E27FC236}">
                <a16:creationId xmlns:a16="http://schemas.microsoft.com/office/drawing/2014/main" id="{938E752B-7735-40DA-A030-D979332128C8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1475571" y="888431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5" name="Picture Placeholder 2">
            <a:extLst>
              <a:ext uri="{FF2B5EF4-FFF2-40B4-BE49-F238E27FC236}">
                <a16:creationId xmlns:a16="http://schemas.microsoft.com/office/drawing/2014/main" id="{27A98B69-C2DD-4A25-92E8-C08CBBCB4818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2453970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6" name="Text Placeholder 7">
            <a:extLst>
              <a:ext uri="{FF2B5EF4-FFF2-40B4-BE49-F238E27FC236}">
                <a16:creationId xmlns:a16="http://schemas.microsoft.com/office/drawing/2014/main" id="{A9BA66E5-C30D-45B4-8221-C114EE1F852B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2453970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7" name="Picture Placeholder 2">
            <a:extLst>
              <a:ext uri="{FF2B5EF4-FFF2-40B4-BE49-F238E27FC236}">
                <a16:creationId xmlns:a16="http://schemas.microsoft.com/office/drawing/2014/main" id="{EF02D4CB-C7A9-4351-8604-E6CE89E563A1}"/>
              </a:ext>
            </a:extLst>
          </p:cNvPr>
          <p:cNvSpPr>
            <a:spLocks noGrp="1"/>
          </p:cNvSpPr>
          <p:nvPr>
            <p:ph type="pic" sz="quarter" idx="143"/>
          </p:nvPr>
        </p:nvSpPr>
        <p:spPr>
          <a:xfrm>
            <a:off x="3432369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8" name="Text Placeholder 7">
            <a:extLst>
              <a:ext uri="{FF2B5EF4-FFF2-40B4-BE49-F238E27FC236}">
                <a16:creationId xmlns:a16="http://schemas.microsoft.com/office/drawing/2014/main" id="{ED4EAC04-B49D-4520-85B9-3EA4E994B260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3432369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id="{F2EC6A67-0C44-4C07-86B1-EDB599E16C19}"/>
              </a:ext>
            </a:extLst>
          </p:cNvPr>
          <p:cNvSpPr>
            <a:spLocks noGrp="1"/>
          </p:cNvSpPr>
          <p:nvPr>
            <p:ph type="pic" sz="quarter" idx="145"/>
          </p:nvPr>
        </p:nvSpPr>
        <p:spPr>
          <a:xfrm>
            <a:off x="497172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0" name="Text Placeholder 7">
            <a:extLst>
              <a:ext uri="{FF2B5EF4-FFF2-40B4-BE49-F238E27FC236}">
                <a16:creationId xmlns:a16="http://schemas.microsoft.com/office/drawing/2014/main" id="{C954347E-C331-4ED9-A4C3-DC45D905A527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497172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1" name="Picture Placeholder 2">
            <a:extLst>
              <a:ext uri="{FF2B5EF4-FFF2-40B4-BE49-F238E27FC236}">
                <a16:creationId xmlns:a16="http://schemas.microsoft.com/office/drawing/2014/main" id="{230453A6-D8E4-476D-8014-04D3D2216567}"/>
              </a:ext>
            </a:extLst>
          </p:cNvPr>
          <p:cNvSpPr>
            <a:spLocks noGrp="1"/>
          </p:cNvSpPr>
          <p:nvPr>
            <p:ph type="pic" sz="quarter" idx="147"/>
          </p:nvPr>
        </p:nvSpPr>
        <p:spPr>
          <a:xfrm>
            <a:off x="4410768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2" name="Text Placeholder 7">
            <a:extLst>
              <a:ext uri="{FF2B5EF4-FFF2-40B4-BE49-F238E27FC236}">
                <a16:creationId xmlns:a16="http://schemas.microsoft.com/office/drawing/2014/main" id="{CC19A5B8-865B-4B35-A776-9C0E4D58D35A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4410768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id="{ED638790-8406-4124-BEF8-6E633E14BB21}"/>
              </a:ext>
            </a:extLst>
          </p:cNvPr>
          <p:cNvSpPr>
            <a:spLocks noGrp="1"/>
          </p:cNvSpPr>
          <p:nvPr>
            <p:ph type="pic" sz="quarter" idx="149"/>
          </p:nvPr>
        </p:nvSpPr>
        <p:spPr>
          <a:xfrm>
            <a:off x="5389167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4" name="Text Placeholder 7">
            <a:extLst>
              <a:ext uri="{FF2B5EF4-FFF2-40B4-BE49-F238E27FC236}">
                <a16:creationId xmlns:a16="http://schemas.microsoft.com/office/drawing/2014/main" id="{7ADC21BD-AAF5-4AFA-AD6C-4DEDA80E9FCA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9167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5" name="Picture Placeholder 2">
            <a:extLst>
              <a:ext uri="{FF2B5EF4-FFF2-40B4-BE49-F238E27FC236}">
                <a16:creationId xmlns:a16="http://schemas.microsoft.com/office/drawing/2014/main" id="{FC06457E-7C01-4548-A250-EB13F9E593F1}"/>
              </a:ext>
            </a:extLst>
          </p:cNvPr>
          <p:cNvSpPr>
            <a:spLocks noGrp="1"/>
          </p:cNvSpPr>
          <p:nvPr>
            <p:ph type="pic" sz="quarter" idx="151"/>
          </p:nvPr>
        </p:nvSpPr>
        <p:spPr>
          <a:xfrm>
            <a:off x="6367568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6" name="Text Placeholder 7">
            <a:extLst>
              <a:ext uri="{FF2B5EF4-FFF2-40B4-BE49-F238E27FC236}">
                <a16:creationId xmlns:a16="http://schemas.microsoft.com/office/drawing/2014/main" id="{76943EC2-846B-4EA5-B813-D6E9AD361BCA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6367568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8ED5D7D-B068-4D8C-A9AC-2874C545A80E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5486400" y="9667148"/>
            <a:ext cx="1787525" cy="182563"/>
          </a:xfrm>
        </p:spPr>
        <p:txBody>
          <a:bodyPr rIns="0">
            <a:noAutofit/>
          </a:bodyPr>
          <a:lstStyle>
            <a:lvl1pPr marL="0" indent="0" algn="r">
              <a:buNone/>
              <a:defRPr sz="700" cap="all" spc="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Brand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54301E6D-81BD-4622-9BE8-B1DB2408D83B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3023877" y="519662"/>
            <a:ext cx="3271166" cy="944139"/>
          </a:xfrm>
        </p:spPr>
        <p:txBody>
          <a:bodyPr lIns="27432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Special Events &amp; Promotions</a:t>
            </a:r>
          </a:p>
        </p:txBody>
      </p:sp>
    </p:spTree>
    <p:extLst>
      <p:ext uri="{BB962C8B-B14F-4D97-AF65-F5344CB8AC3E}">
        <p14:creationId xmlns:p14="http://schemas.microsoft.com/office/powerpoint/2010/main" val="195690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icture Placeholder 2"/>
          <p:cNvSpPr>
            <a:spLocks noGrp="1"/>
          </p:cNvSpPr>
          <p:nvPr>
            <p:ph type="pic" sz="quarter" idx="83"/>
          </p:nvPr>
        </p:nvSpPr>
        <p:spPr>
          <a:xfrm>
            <a:off x="1475571" y="251210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1475571" y="309524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4585B84F-6BD2-40BC-A8CB-4E9519405D90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2453970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EB48AA64-68B1-45CF-A043-CFD05AF3DF3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53970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AD8E57D6-A8D8-4239-A3ED-244C791C450C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3432369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D1E79842-AF70-4F6F-86D5-BB5393D6407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432369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9" name="Picture Placeholder 2">
            <a:extLst>
              <a:ext uri="{FF2B5EF4-FFF2-40B4-BE49-F238E27FC236}">
                <a16:creationId xmlns:a16="http://schemas.microsoft.com/office/drawing/2014/main" id="{8C686249-FCA6-4712-AB26-D4E8B6C9D35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497172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Text Placeholder 7">
            <a:extLst>
              <a:ext uri="{FF2B5EF4-FFF2-40B4-BE49-F238E27FC236}">
                <a16:creationId xmlns:a16="http://schemas.microsoft.com/office/drawing/2014/main" id="{61BA5843-C301-4B7F-B41C-F63061C2242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97172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1" name="Picture Placeholder 2">
            <a:extLst>
              <a:ext uri="{FF2B5EF4-FFF2-40B4-BE49-F238E27FC236}">
                <a16:creationId xmlns:a16="http://schemas.microsoft.com/office/drawing/2014/main" id="{E4DA1B61-961A-4025-96D1-B53BECE35BD0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4410768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2" name="Text Placeholder 7">
            <a:extLst>
              <a:ext uri="{FF2B5EF4-FFF2-40B4-BE49-F238E27FC236}">
                <a16:creationId xmlns:a16="http://schemas.microsoft.com/office/drawing/2014/main" id="{B1505860-7B36-4D14-9883-ECD3DD5D46E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410768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3" name="Picture Placeholder 2">
            <a:extLst>
              <a:ext uri="{FF2B5EF4-FFF2-40B4-BE49-F238E27FC236}">
                <a16:creationId xmlns:a16="http://schemas.microsoft.com/office/drawing/2014/main" id="{927B1B01-F5A9-455A-A627-F89A4CAC531E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389167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4" name="Text Placeholder 7">
            <a:extLst>
              <a:ext uri="{FF2B5EF4-FFF2-40B4-BE49-F238E27FC236}">
                <a16:creationId xmlns:a16="http://schemas.microsoft.com/office/drawing/2014/main" id="{8B70B139-131D-444E-ABD4-A69992B4C860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389167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5" name="Picture Placeholder 2">
            <a:extLst>
              <a:ext uri="{FF2B5EF4-FFF2-40B4-BE49-F238E27FC236}">
                <a16:creationId xmlns:a16="http://schemas.microsoft.com/office/drawing/2014/main" id="{875A670A-EF37-4D57-B673-32514A527AB7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6367568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6" name="Text Placeholder 7">
            <a:extLst>
              <a:ext uri="{FF2B5EF4-FFF2-40B4-BE49-F238E27FC236}">
                <a16:creationId xmlns:a16="http://schemas.microsoft.com/office/drawing/2014/main" id="{3AD5B089-25BA-47F0-AF71-B057DAEA0088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367568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909C146F-9EE0-4477-8456-0A188C2F6E4C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1475571" y="395569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38" name="Text Placeholder 7">
            <a:extLst>
              <a:ext uri="{FF2B5EF4-FFF2-40B4-BE49-F238E27FC236}">
                <a16:creationId xmlns:a16="http://schemas.microsoft.com/office/drawing/2014/main" id="{D14679B4-E56E-446B-B660-562DDA7DADA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475571" y="453883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9" name="Picture Placeholder 2">
            <a:extLst>
              <a:ext uri="{FF2B5EF4-FFF2-40B4-BE49-F238E27FC236}">
                <a16:creationId xmlns:a16="http://schemas.microsoft.com/office/drawing/2014/main" id="{76E83878-C1D9-44FE-B2D2-FC57344F395C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2453970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0" name="Text Placeholder 7">
            <a:extLst>
              <a:ext uri="{FF2B5EF4-FFF2-40B4-BE49-F238E27FC236}">
                <a16:creationId xmlns:a16="http://schemas.microsoft.com/office/drawing/2014/main" id="{F9111108-C4A7-407E-A603-03E6C4451FF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2453970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1" name="Picture Placeholder 2">
            <a:extLst>
              <a:ext uri="{FF2B5EF4-FFF2-40B4-BE49-F238E27FC236}">
                <a16:creationId xmlns:a16="http://schemas.microsoft.com/office/drawing/2014/main" id="{445B3467-BE54-49DA-974A-A03BE451501E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3432369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2" name="Text Placeholder 7">
            <a:extLst>
              <a:ext uri="{FF2B5EF4-FFF2-40B4-BE49-F238E27FC236}">
                <a16:creationId xmlns:a16="http://schemas.microsoft.com/office/drawing/2014/main" id="{2A493844-630E-4DA2-9CD5-5311AE1089A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3432369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7" name="Picture Placeholder 2">
            <a:extLst>
              <a:ext uri="{FF2B5EF4-FFF2-40B4-BE49-F238E27FC236}">
                <a16:creationId xmlns:a16="http://schemas.microsoft.com/office/drawing/2014/main" id="{CFBE8B17-8364-4DAB-9D27-967EE3E45E6A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497172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8" name="Text Placeholder 7">
            <a:extLst>
              <a:ext uri="{FF2B5EF4-FFF2-40B4-BE49-F238E27FC236}">
                <a16:creationId xmlns:a16="http://schemas.microsoft.com/office/drawing/2014/main" id="{A3E1D61C-2CB6-4F09-A107-E47216FF0923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97172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9" name="Picture Placeholder 2">
            <a:extLst>
              <a:ext uri="{FF2B5EF4-FFF2-40B4-BE49-F238E27FC236}">
                <a16:creationId xmlns:a16="http://schemas.microsoft.com/office/drawing/2014/main" id="{7E391478-BFB1-474C-B5E7-9C1AD7FA49E8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4410768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0" name="Text Placeholder 7">
            <a:extLst>
              <a:ext uri="{FF2B5EF4-FFF2-40B4-BE49-F238E27FC236}">
                <a16:creationId xmlns:a16="http://schemas.microsoft.com/office/drawing/2014/main" id="{45E9D445-4609-432D-95B5-F6169615A0C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410768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1" name="Picture Placeholder 2">
            <a:extLst>
              <a:ext uri="{FF2B5EF4-FFF2-40B4-BE49-F238E27FC236}">
                <a16:creationId xmlns:a16="http://schemas.microsoft.com/office/drawing/2014/main" id="{8F2F16D6-B37E-44BE-8C1F-3CC65C4E8527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5389167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2" name="Text Placeholder 7">
            <a:extLst>
              <a:ext uri="{FF2B5EF4-FFF2-40B4-BE49-F238E27FC236}">
                <a16:creationId xmlns:a16="http://schemas.microsoft.com/office/drawing/2014/main" id="{AED3F0DB-A75A-40E9-923D-B84388B59685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389167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3" name="Picture Placeholder 2">
            <a:extLst>
              <a:ext uri="{FF2B5EF4-FFF2-40B4-BE49-F238E27FC236}">
                <a16:creationId xmlns:a16="http://schemas.microsoft.com/office/drawing/2014/main" id="{CC5AA27B-FCF1-4987-A28B-8B0BCCA5012E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6367568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4" name="Text Placeholder 7">
            <a:extLst>
              <a:ext uri="{FF2B5EF4-FFF2-40B4-BE49-F238E27FC236}">
                <a16:creationId xmlns:a16="http://schemas.microsoft.com/office/drawing/2014/main" id="{3F5793E5-07E1-4DF1-AEA0-E9EA1944D69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367568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5" name="Picture Placeholder 2">
            <a:extLst>
              <a:ext uri="{FF2B5EF4-FFF2-40B4-BE49-F238E27FC236}">
                <a16:creationId xmlns:a16="http://schemas.microsoft.com/office/drawing/2014/main" id="{E8D33C94-5D21-4629-9E05-63CAB003A1CC}"/>
              </a:ext>
            </a:extLst>
          </p:cNvPr>
          <p:cNvSpPr>
            <a:spLocks noGrp="1"/>
          </p:cNvSpPr>
          <p:nvPr>
            <p:ph type="pic" sz="quarter" idx="111"/>
          </p:nvPr>
        </p:nvSpPr>
        <p:spPr>
          <a:xfrm>
            <a:off x="1476464" y="540315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6" name="Text Placeholder 7">
            <a:extLst>
              <a:ext uri="{FF2B5EF4-FFF2-40B4-BE49-F238E27FC236}">
                <a16:creationId xmlns:a16="http://schemas.microsoft.com/office/drawing/2014/main" id="{65376DA6-45E3-4A11-AAD3-28389248268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476464" y="598629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7" name="Picture Placeholder 2">
            <a:extLst>
              <a:ext uri="{FF2B5EF4-FFF2-40B4-BE49-F238E27FC236}">
                <a16:creationId xmlns:a16="http://schemas.microsoft.com/office/drawing/2014/main" id="{53A653CF-3B6B-4F49-86DE-2910691045C0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2454863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8" name="Text Placeholder 7">
            <a:extLst>
              <a:ext uri="{FF2B5EF4-FFF2-40B4-BE49-F238E27FC236}">
                <a16:creationId xmlns:a16="http://schemas.microsoft.com/office/drawing/2014/main" id="{DD82A04B-0A9B-4F70-8138-8E2AB4C5FE26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454863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9" name="Picture Placeholder 2">
            <a:extLst>
              <a:ext uri="{FF2B5EF4-FFF2-40B4-BE49-F238E27FC236}">
                <a16:creationId xmlns:a16="http://schemas.microsoft.com/office/drawing/2014/main" id="{C67E4A6E-AF61-4F69-BBBF-36D0FBD7175E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3433262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>
            <a:extLst>
              <a:ext uri="{FF2B5EF4-FFF2-40B4-BE49-F238E27FC236}">
                <a16:creationId xmlns:a16="http://schemas.microsoft.com/office/drawing/2014/main" id="{EFBD775B-751D-4CE9-ACCB-AA7DF702158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433262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1" name="Picture Placeholder 2">
            <a:extLst>
              <a:ext uri="{FF2B5EF4-FFF2-40B4-BE49-F238E27FC236}">
                <a16:creationId xmlns:a16="http://schemas.microsoft.com/office/drawing/2014/main" id="{B839CFEC-C987-4A4D-BBA8-F95D74E3192D}"/>
              </a:ext>
            </a:extLst>
          </p:cNvPr>
          <p:cNvSpPr>
            <a:spLocks noGrp="1"/>
          </p:cNvSpPr>
          <p:nvPr>
            <p:ph type="pic" sz="quarter" idx="117"/>
          </p:nvPr>
        </p:nvSpPr>
        <p:spPr>
          <a:xfrm>
            <a:off x="498065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2" name="Text Placeholder 7">
            <a:extLst>
              <a:ext uri="{FF2B5EF4-FFF2-40B4-BE49-F238E27FC236}">
                <a16:creationId xmlns:a16="http://schemas.microsoft.com/office/drawing/2014/main" id="{B4F30C39-2F3B-4512-A68E-78226A04D460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498065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3" name="Picture Placeholder 2">
            <a:extLst>
              <a:ext uri="{FF2B5EF4-FFF2-40B4-BE49-F238E27FC236}">
                <a16:creationId xmlns:a16="http://schemas.microsoft.com/office/drawing/2014/main" id="{A88C36FF-32A6-483C-B98A-020CE730DC5C}"/>
              </a:ext>
            </a:extLst>
          </p:cNvPr>
          <p:cNvSpPr>
            <a:spLocks noGrp="1"/>
          </p:cNvSpPr>
          <p:nvPr>
            <p:ph type="pic" sz="quarter" idx="119"/>
          </p:nvPr>
        </p:nvSpPr>
        <p:spPr>
          <a:xfrm>
            <a:off x="4411661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4" name="Text Placeholder 7">
            <a:extLst>
              <a:ext uri="{FF2B5EF4-FFF2-40B4-BE49-F238E27FC236}">
                <a16:creationId xmlns:a16="http://schemas.microsoft.com/office/drawing/2014/main" id="{78CDA159-5A62-41E9-BD55-204B9BBBA97E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4411661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5" name="Picture Placeholder 2">
            <a:extLst>
              <a:ext uri="{FF2B5EF4-FFF2-40B4-BE49-F238E27FC236}">
                <a16:creationId xmlns:a16="http://schemas.microsoft.com/office/drawing/2014/main" id="{3A139E17-09A2-4DD2-A0F8-392D31FA7BA0}"/>
              </a:ext>
            </a:extLst>
          </p:cNvPr>
          <p:cNvSpPr>
            <a:spLocks noGrp="1"/>
          </p:cNvSpPr>
          <p:nvPr>
            <p:ph type="pic" sz="quarter" idx="121"/>
          </p:nvPr>
        </p:nvSpPr>
        <p:spPr>
          <a:xfrm>
            <a:off x="5390060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6" name="Text Placeholder 7">
            <a:extLst>
              <a:ext uri="{FF2B5EF4-FFF2-40B4-BE49-F238E27FC236}">
                <a16:creationId xmlns:a16="http://schemas.microsoft.com/office/drawing/2014/main" id="{0CAD2A96-A591-4460-AC27-BDA5B6449B0C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5390060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7" name="Picture Placeholder 2">
            <a:extLst>
              <a:ext uri="{FF2B5EF4-FFF2-40B4-BE49-F238E27FC236}">
                <a16:creationId xmlns:a16="http://schemas.microsoft.com/office/drawing/2014/main" id="{B2545D7A-9BDA-4B30-A236-6C027C41F600}"/>
              </a:ext>
            </a:extLst>
          </p:cNvPr>
          <p:cNvSpPr>
            <a:spLocks noGrp="1"/>
          </p:cNvSpPr>
          <p:nvPr>
            <p:ph type="pic" sz="quarter" idx="123"/>
          </p:nvPr>
        </p:nvSpPr>
        <p:spPr>
          <a:xfrm>
            <a:off x="6368461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8" name="Text Placeholder 7">
            <a:extLst>
              <a:ext uri="{FF2B5EF4-FFF2-40B4-BE49-F238E27FC236}">
                <a16:creationId xmlns:a16="http://schemas.microsoft.com/office/drawing/2014/main" id="{299F7FC4-0FA1-46F2-B614-CEFFC3659EB1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6368461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9" name="Picture Placeholder 2">
            <a:extLst>
              <a:ext uri="{FF2B5EF4-FFF2-40B4-BE49-F238E27FC236}">
                <a16:creationId xmlns:a16="http://schemas.microsoft.com/office/drawing/2014/main" id="{92ABD645-E473-4099-BFFA-491C0FA53D48}"/>
              </a:ext>
            </a:extLst>
          </p:cNvPr>
          <p:cNvSpPr>
            <a:spLocks noGrp="1"/>
          </p:cNvSpPr>
          <p:nvPr>
            <p:ph type="pic" sz="quarter" idx="125"/>
          </p:nvPr>
        </p:nvSpPr>
        <p:spPr>
          <a:xfrm>
            <a:off x="1476464" y="6846745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0" name="Text Placeholder 7">
            <a:extLst>
              <a:ext uri="{FF2B5EF4-FFF2-40B4-BE49-F238E27FC236}">
                <a16:creationId xmlns:a16="http://schemas.microsoft.com/office/drawing/2014/main" id="{86DC0947-5170-45B1-A747-BA3A9A4147AB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1476464" y="7429884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1" name="Picture Placeholder 2">
            <a:extLst>
              <a:ext uri="{FF2B5EF4-FFF2-40B4-BE49-F238E27FC236}">
                <a16:creationId xmlns:a16="http://schemas.microsoft.com/office/drawing/2014/main" id="{7FF87AE2-C2E3-4C58-903B-5E9D1DA413D8}"/>
              </a:ext>
            </a:extLst>
          </p:cNvPr>
          <p:cNvSpPr>
            <a:spLocks noGrp="1"/>
          </p:cNvSpPr>
          <p:nvPr>
            <p:ph type="pic" sz="quarter" idx="127"/>
          </p:nvPr>
        </p:nvSpPr>
        <p:spPr>
          <a:xfrm>
            <a:off x="2454863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2" name="Text Placeholder 7">
            <a:extLst>
              <a:ext uri="{FF2B5EF4-FFF2-40B4-BE49-F238E27FC236}">
                <a16:creationId xmlns:a16="http://schemas.microsoft.com/office/drawing/2014/main" id="{A4D8FBD4-78A4-4F84-9E36-954627B8B8BB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454863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3" name="Picture Placeholder 2">
            <a:extLst>
              <a:ext uri="{FF2B5EF4-FFF2-40B4-BE49-F238E27FC236}">
                <a16:creationId xmlns:a16="http://schemas.microsoft.com/office/drawing/2014/main" id="{639B61A5-F36A-466C-8EED-477E2118391E}"/>
              </a:ext>
            </a:extLst>
          </p:cNvPr>
          <p:cNvSpPr>
            <a:spLocks noGrp="1"/>
          </p:cNvSpPr>
          <p:nvPr>
            <p:ph type="pic" sz="quarter" idx="129"/>
          </p:nvPr>
        </p:nvSpPr>
        <p:spPr>
          <a:xfrm>
            <a:off x="3433262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4" name="Text Placeholder 7">
            <a:extLst>
              <a:ext uri="{FF2B5EF4-FFF2-40B4-BE49-F238E27FC236}">
                <a16:creationId xmlns:a16="http://schemas.microsoft.com/office/drawing/2014/main" id="{C49F4E2F-8235-46A9-9C4E-8245268BE4EC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3433262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5" name="Picture Placeholder 2">
            <a:extLst>
              <a:ext uri="{FF2B5EF4-FFF2-40B4-BE49-F238E27FC236}">
                <a16:creationId xmlns:a16="http://schemas.microsoft.com/office/drawing/2014/main" id="{57856B05-582D-4010-AD2E-B722E99273F9}"/>
              </a:ext>
            </a:extLst>
          </p:cNvPr>
          <p:cNvSpPr>
            <a:spLocks noGrp="1"/>
          </p:cNvSpPr>
          <p:nvPr>
            <p:ph type="pic" sz="quarter" idx="131"/>
          </p:nvPr>
        </p:nvSpPr>
        <p:spPr>
          <a:xfrm>
            <a:off x="498065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6" name="Text Placeholder 7">
            <a:extLst>
              <a:ext uri="{FF2B5EF4-FFF2-40B4-BE49-F238E27FC236}">
                <a16:creationId xmlns:a16="http://schemas.microsoft.com/office/drawing/2014/main" id="{E05CBB68-B350-4BCB-8828-2E48ACAE6418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98065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7" name="Picture Placeholder 2">
            <a:extLst>
              <a:ext uri="{FF2B5EF4-FFF2-40B4-BE49-F238E27FC236}">
                <a16:creationId xmlns:a16="http://schemas.microsoft.com/office/drawing/2014/main" id="{172BB4F7-2119-43FC-901D-F0F8B31553AF}"/>
              </a:ext>
            </a:extLst>
          </p:cNvPr>
          <p:cNvSpPr>
            <a:spLocks noGrp="1"/>
          </p:cNvSpPr>
          <p:nvPr>
            <p:ph type="pic" sz="quarter" idx="133"/>
          </p:nvPr>
        </p:nvSpPr>
        <p:spPr>
          <a:xfrm>
            <a:off x="4411661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8" name="Text Placeholder 7">
            <a:extLst>
              <a:ext uri="{FF2B5EF4-FFF2-40B4-BE49-F238E27FC236}">
                <a16:creationId xmlns:a16="http://schemas.microsoft.com/office/drawing/2014/main" id="{DA83F183-7C58-49D2-9D13-C5BF1B6E9ACD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411661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9" name="Picture Placeholder 2">
            <a:extLst>
              <a:ext uri="{FF2B5EF4-FFF2-40B4-BE49-F238E27FC236}">
                <a16:creationId xmlns:a16="http://schemas.microsoft.com/office/drawing/2014/main" id="{438515A4-0E79-47CD-8E77-8C9B0415A674}"/>
              </a:ext>
            </a:extLst>
          </p:cNvPr>
          <p:cNvSpPr>
            <a:spLocks noGrp="1"/>
          </p:cNvSpPr>
          <p:nvPr>
            <p:ph type="pic" sz="quarter" idx="135"/>
          </p:nvPr>
        </p:nvSpPr>
        <p:spPr>
          <a:xfrm>
            <a:off x="5390060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0" name="Text Placeholder 7">
            <a:extLst>
              <a:ext uri="{FF2B5EF4-FFF2-40B4-BE49-F238E27FC236}">
                <a16:creationId xmlns:a16="http://schemas.microsoft.com/office/drawing/2014/main" id="{64606CAB-2C1E-4787-BC77-40A1BEA6B758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5390060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1" name="Picture Placeholder 2">
            <a:extLst>
              <a:ext uri="{FF2B5EF4-FFF2-40B4-BE49-F238E27FC236}">
                <a16:creationId xmlns:a16="http://schemas.microsoft.com/office/drawing/2014/main" id="{E64154C2-B80D-40EC-9ABC-A66C36D8F4B4}"/>
              </a:ext>
            </a:extLst>
          </p:cNvPr>
          <p:cNvSpPr>
            <a:spLocks noGrp="1"/>
          </p:cNvSpPr>
          <p:nvPr>
            <p:ph type="pic" sz="quarter" idx="137"/>
          </p:nvPr>
        </p:nvSpPr>
        <p:spPr>
          <a:xfrm>
            <a:off x="6368461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2" name="Text Placeholder 7">
            <a:extLst>
              <a:ext uri="{FF2B5EF4-FFF2-40B4-BE49-F238E27FC236}">
                <a16:creationId xmlns:a16="http://schemas.microsoft.com/office/drawing/2014/main" id="{4F8EC9A5-109C-4CA4-80FF-2E332AA28BFB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368461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3" name="Picture Placeholder 2">
            <a:extLst>
              <a:ext uri="{FF2B5EF4-FFF2-40B4-BE49-F238E27FC236}">
                <a16:creationId xmlns:a16="http://schemas.microsoft.com/office/drawing/2014/main" id="{96DBAB9A-92E9-4867-B8DB-3A3FB37A44EA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1475571" y="830117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4" name="Text Placeholder 7">
            <a:extLst>
              <a:ext uri="{FF2B5EF4-FFF2-40B4-BE49-F238E27FC236}">
                <a16:creationId xmlns:a16="http://schemas.microsoft.com/office/drawing/2014/main" id="{938E752B-7735-40DA-A030-D979332128C8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1475571" y="888431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5" name="Picture Placeholder 2">
            <a:extLst>
              <a:ext uri="{FF2B5EF4-FFF2-40B4-BE49-F238E27FC236}">
                <a16:creationId xmlns:a16="http://schemas.microsoft.com/office/drawing/2014/main" id="{27A98B69-C2DD-4A25-92E8-C08CBBCB4818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2453970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6" name="Text Placeholder 7">
            <a:extLst>
              <a:ext uri="{FF2B5EF4-FFF2-40B4-BE49-F238E27FC236}">
                <a16:creationId xmlns:a16="http://schemas.microsoft.com/office/drawing/2014/main" id="{A9BA66E5-C30D-45B4-8221-C114EE1F852B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2453970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7" name="Picture Placeholder 2">
            <a:extLst>
              <a:ext uri="{FF2B5EF4-FFF2-40B4-BE49-F238E27FC236}">
                <a16:creationId xmlns:a16="http://schemas.microsoft.com/office/drawing/2014/main" id="{EF02D4CB-C7A9-4351-8604-E6CE89E563A1}"/>
              </a:ext>
            </a:extLst>
          </p:cNvPr>
          <p:cNvSpPr>
            <a:spLocks noGrp="1"/>
          </p:cNvSpPr>
          <p:nvPr>
            <p:ph type="pic" sz="quarter" idx="143"/>
          </p:nvPr>
        </p:nvSpPr>
        <p:spPr>
          <a:xfrm>
            <a:off x="3432369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8" name="Text Placeholder 7">
            <a:extLst>
              <a:ext uri="{FF2B5EF4-FFF2-40B4-BE49-F238E27FC236}">
                <a16:creationId xmlns:a16="http://schemas.microsoft.com/office/drawing/2014/main" id="{ED4EAC04-B49D-4520-85B9-3EA4E994B260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3432369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id="{F2EC6A67-0C44-4C07-86B1-EDB599E16C19}"/>
              </a:ext>
            </a:extLst>
          </p:cNvPr>
          <p:cNvSpPr>
            <a:spLocks noGrp="1"/>
          </p:cNvSpPr>
          <p:nvPr>
            <p:ph type="pic" sz="quarter" idx="145"/>
          </p:nvPr>
        </p:nvSpPr>
        <p:spPr>
          <a:xfrm>
            <a:off x="497172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0" name="Text Placeholder 7">
            <a:extLst>
              <a:ext uri="{FF2B5EF4-FFF2-40B4-BE49-F238E27FC236}">
                <a16:creationId xmlns:a16="http://schemas.microsoft.com/office/drawing/2014/main" id="{C954347E-C331-4ED9-A4C3-DC45D905A527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497172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1" name="Picture Placeholder 2">
            <a:extLst>
              <a:ext uri="{FF2B5EF4-FFF2-40B4-BE49-F238E27FC236}">
                <a16:creationId xmlns:a16="http://schemas.microsoft.com/office/drawing/2014/main" id="{230453A6-D8E4-476D-8014-04D3D2216567}"/>
              </a:ext>
            </a:extLst>
          </p:cNvPr>
          <p:cNvSpPr>
            <a:spLocks noGrp="1"/>
          </p:cNvSpPr>
          <p:nvPr>
            <p:ph type="pic" sz="quarter" idx="147"/>
          </p:nvPr>
        </p:nvSpPr>
        <p:spPr>
          <a:xfrm>
            <a:off x="4410768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2" name="Text Placeholder 7">
            <a:extLst>
              <a:ext uri="{FF2B5EF4-FFF2-40B4-BE49-F238E27FC236}">
                <a16:creationId xmlns:a16="http://schemas.microsoft.com/office/drawing/2014/main" id="{CC19A5B8-865B-4B35-A776-9C0E4D58D35A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4410768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id="{ED638790-8406-4124-BEF8-6E633E14BB21}"/>
              </a:ext>
            </a:extLst>
          </p:cNvPr>
          <p:cNvSpPr>
            <a:spLocks noGrp="1"/>
          </p:cNvSpPr>
          <p:nvPr>
            <p:ph type="pic" sz="quarter" idx="149"/>
          </p:nvPr>
        </p:nvSpPr>
        <p:spPr>
          <a:xfrm>
            <a:off x="5389167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4" name="Text Placeholder 7">
            <a:extLst>
              <a:ext uri="{FF2B5EF4-FFF2-40B4-BE49-F238E27FC236}">
                <a16:creationId xmlns:a16="http://schemas.microsoft.com/office/drawing/2014/main" id="{7ADC21BD-AAF5-4AFA-AD6C-4DEDA80E9FCA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9167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5" name="Picture Placeholder 2">
            <a:extLst>
              <a:ext uri="{FF2B5EF4-FFF2-40B4-BE49-F238E27FC236}">
                <a16:creationId xmlns:a16="http://schemas.microsoft.com/office/drawing/2014/main" id="{FC06457E-7C01-4548-A250-EB13F9E593F1}"/>
              </a:ext>
            </a:extLst>
          </p:cNvPr>
          <p:cNvSpPr>
            <a:spLocks noGrp="1"/>
          </p:cNvSpPr>
          <p:nvPr>
            <p:ph type="pic" sz="quarter" idx="151"/>
          </p:nvPr>
        </p:nvSpPr>
        <p:spPr>
          <a:xfrm>
            <a:off x="6367568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6" name="Text Placeholder 7">
            <a:extLst>
              <a:ext uri="{FF2B5EF4-FFF2-40B4-BE49-F238E27FC236}">
                <a16:creationId xmlns:a16="http://schemas.microsoft.com/office/drawing/2014/main" id="{76943EC2-846B-4EA5-B813-D6E9AD361BCA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6367568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754A5B46-AAF4-42D1-83C4-5C17BF0D04A0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5486400" y="9667148"/>
            <a:ext cx="1787525" cy="182563"/>
          </a:xfrm>
        </p:spPr>
        <p:txBody>
          <a:bodyPr rIns="0">
            <a:noAutofit/>
          </a:bodyPr>
          <a:lstStyle>
            <a:lvl1pPr marL="0" indent="0" algn="r">
              <a:buNone/>
              <a:defRPr sz="700" cap="all" spc="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Brand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4096D377-7025-47AD-BB0D-1090B2451236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3023877" y="519662"/>
            <a:ext cx="3271166" cy="944139"/>
          </a:xfrm>
        </p:spPr>
        <p:txBody>
          <a:bodyPr lIns="27432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cap="all" spc="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Special Events &amp; Promotions</a:t>
            </a:r>
          </a:p>
        </p:txBody>
      </p:sp>
    </p:spTree>
    <p:extLst>
      <p:ext uri="{BB962C8B-B14F-4D97-AF65-F5344CB8AC3E}">
        <p14:creationId xmlns:p14="http://schemas.microsoft.com/office/powerpoint/2010/main" val="72286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History Mon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icture Placeholder 2"/>
          <p:cNvSpPr>
            <a:spLocks noGrp="1"/>
          </p:cNvSpPr>
          <p:nvPr>
            <p:ph type="pic" sz="quarter" idx="83"/>
          </p:nvPr>
        </p:nvSpPr>
        <p:spPr>
          <a:xfrm>
            <a:off x="1475571" y="251210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1475571" y="309524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4585B84F-6BD2-40BC-A8CB-4E9519405D90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2453970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EB48AA64-68B1-45CF-A043-CFD05AF3DF3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53970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AD8E57D6-A8D8-4239-A3ED-244C791C450C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3432369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D1E79842-AF70-4F6F-86D5-BB5393D6407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432369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9" name="Picture Placeholder 2">
            <a:extLst>
              <a:ext uri="{FF2B5EF4-FFF2-40B4-BE49-F238E27FC236}">
                <a16:creationId xmlns:a16="http://schemas.microsoft.com/office/drawing/2014/main" id="{8C686249-FCA6-4712-AB26-D4E8B6C9D35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497172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Text Placeholder 7">
            <a:extLst>
              <a:ext uri="{FF2B5EF4-FFF2-40B4-BE49-F238E27FC236}">
                <a16:creationId xmlns:a16="http://schemas.microsoft.com/office/drawing/2014/main" id="{61BA5843-C301-4B7F-B41C-F63061C2242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97172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1" name="Picture Placeholder 2">
            <a:extLst>
              <a:ext uri="{FF2B5EF4-FFF2-40B4-BE49-F238E27FC236}">
                <a16:creationId xmlns:a16="http://schemas.microsoft.com/office/drawing/2014/main" id="{E4DA1B61-961A-4025-96D1-B53BECE35BD0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4410768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2" name="Text Placeholder 7">
            <a:extLst>
              <a:ext uri="{FF2B5EF4-FFF2-40B4-BE49-F238E27FC236}">
                <a16:creationId xmlns:a16="http://schemas.microsoft.com/office/drawing/2014/main" id="{B1505860-7B36-4D14-9883-ECD3DD5D46E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410768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3" name="Picture Placeholder 2">
            <a:extLst>
              <a:ext uri="{FF2B5EF4-FFF2-40B4-BE49-F238E27FC236}">
                <a16:creationId xmlns:a16="http://schemas.microsoft.com/office/drawing/2014/main" id="{927B1B01-F5A9-455A-A627-F89A4CAC531E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389167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4" name="Text Placeholder 7">
            <a:extLst>
              <a:ext uri="{FF2B5EF4-FFF2-40B4-BE49-F238E27FC236}">
                <a16:creationId xmlns:a16="http://schemas.microsoft.com/office/drawing/2014/main" id="{8B70B139-131D-444E-ABD4-A69992B4C860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389167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5" name="Picture Placeholder 2">
            <a:extLst>
              <a:ext uri="{FF2B5EF4-FFF2-40B4-BE49-F238E27FC236}">
                <a16:creationId xmlns:a16="http://schemas.microsoft.com/office/drawing/2014/main" id="{875A670A-EF37-4D57-B673-32514A527AB7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6367568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6" name="Text Placeholder 7">
            <a:extLst>
              <a:ext uri="{FF2B5EF4-FFF2-40B4-BE49-F238E27FC236}">
                <a16:creationId xmlns:a16="http://schemas.microsoft.com/office/drawing/2014/main" id="{3AD5B089-25BA-47F0-AF71-B057DAEA0088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367568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909C146F-9EE0-4477-8456-0A188C2F6E4C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1475571" y="395569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38" name="Text Placeholder 7">
            <a:extLst>
              <a:ext uri="{FF2B5EF4-FFF2-40B4-BE49-F238E27FC236}">
                <a16:creationId xmlns:a16="http://schemas.microsoft.com/office/drawing/2014/main" id="{D14679B4-E56E-446B-B660-562DDA7DADA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475571" y="453883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9" name="Picture Placeholder 2">
            <a:extLst>
              <a:ext uri="{FF2B5EF4-FFF2-40B4-BE49-F238E27FC236}">
                <a16:creationId xmlns:a16="http://schemas.microsoft.com/office/drawing/2014/main" id="{76E83878-C1D9-44FE-B2D2-FC57344F395C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2453970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0" name="Text Placeholder 7">
            <a:extLst>
              <a:ext uri="{FF2B5EF4-FFF2-40B4-BE49-F238E27FC236}">
                <a16:creationId xmlns:a16="http://schemas.microsoft.com/office/drawing/2014/main" id="{F9111108-C4A7-407E-A603-03E6C4451FF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2453970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1" name="Picture Placeholder 2">
            <a:extLst>
              <a:ext uri="{FF2B5EF4-FFF2-40B4-BE49-F238E27FC236}">
                <a16:creationId xmlns:a16="http://schemas.microsoft.com/office/drawing/2014/main" id="{445B3467-BE54-49DA-974A-A03BE451501E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3432369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2" name="Text Placeholder 7">
            <a:extLst>
              <a:ext uri="{FF2B5EF4-FFF2-40B4-BE49-F238E27FC236}">
                <a16:creationId xmlns:a16="http://schemas.microsoft.com/office/drawing/2014/main" id="{2A493844-630E-4DA2-9CD5-5311AE1089A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3432369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7" name="Picture Placeholder 2">
            <a:extLst>
              <a:ext uri="{FF2B5EF4-FFF2-40B4-BE49-F238E27FC236}">
                <a16:creationId xmlns:a16="http://schemas.microsoft.com/office/drawing/2014/main" id="{CFBE8B17-8364-4DAB-9D27-967EE3E45E6A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497172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8" name="Text Placeholder 7">
            <a:extLst>
              <a:ext uri="{FF2B5EF4-FFF2-40B4-BE49-F238E27FC236}">
                <a16:creationId xmlns:a16="http://schemas.microsoft.com/office/drawing/2014/main" id="{A3E1D61C-2CB6-4F09-A107-E47216FF0923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97172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9" name="Picture Placeholder 2">
            <a:extLst>
              <a:ext uri="{FF2B5EF4-FFF2-40B4-BE49-F238E27FC236}">
                <a16:creationId xmlns:a16="http://schemas.microsoft.com/office/drawing/2014/main" id="{7E391478-BFB1-474C-B5E7-9C1AD7FA49E8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4410768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0" name="Text Placeholder 7">
            <a:extLst>
              <a:ext uri="{FF2B5EF4-FFF2-40B4-BE49-F238E27FC236}">
                <a16:creationId xmlns:a16="http://schemas.microsoft.com/office/drawing/2014/main" id="{45E9D445-4609-432D-95B5-F6169615A0C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410768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1" name="Picture Placeholder 2">
            <a:extLst>
              <a:ext uri="{FF2B5EF4-FFF2-40B4-BE49-F238E27FC236}">
                <a16:creationId xmlns:a16="http://schemas.microsoft.com/office/drawing/2014/main" id="{8F2F16D6-B37E-44BE-8C1F-3CC65C4E8527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5389167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2" name="Text Placeholder 7">
            <a:extLst>
              <a:ext uri="{FF2B5EF4-FFF2-40B4-BE49-F238E27FC236}">
                <a16:creationId xmlns:a16="http://schemas.microsoft.com/office/drawing/2014/main" id="{AED3F0DB-A75A-40E9-923D-B84388B59685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389167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3" name="Picture Placeholder 2">
            <a:extLst>
              <a:ext uri="{FF2B5EF4-FFF2-40B4-BE49-F238E27FC236}">
                <a16:creationId xmlns:a16="http://schemas.microsoft.com/office/drawing/2014/main" id="{CC5AA27B-FCF1-4987-A28B-8B0BCCA5012E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6367568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4" name="Text Placeholder 7">
            <a:extLst>
              <a:ext uri="{FF2B5EF4-FFF2-40B4-BE49-F238E27FC236}">
                <a16:creationId xmlns:a16="http://schemas.microsoft.com/office/drawing/2014/main" id="{3F5793E5-07E1-4DF1-AEA0-E9EA1944D69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367568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5" name="Picture Placeholder 2">
            <a:extLst>
              <a:ext uri="{FF2B5EF4-FFF2-40B4-BE49-F238E27FC236}">
                <a16:creationId xmlns:a16="http://schemas.microsoft.com/office/drawing/2014/main" id="{E8D33C94-5D21-4629-9E05-63CAB003A1CC}"/>
              </a:ext>
            </a:extLst>
          </p:cNvPr>
          <p:cNvSpPr>
            <a:spLocks noGrp="1"/>
          </p:cNvSpPr>
          <p:nvPr>
            <p:ph type="pic" sz="quarter" idx="111"/>
          </p:nvPr>
        </p:nvSpPr>
        <p:spPr>
          <a:xfrm>
            <a:off x="1476464" y="540315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6" name="Text Placeholder 7">
            <a:extLst>
              <a:ext uri="{FF2B5EF4-FFF2-40B4-BE49-F238E27FC236}">
                <a16:creationId xmlns:a16="http://schemas.microsoft.com/office/drawing/2014/main" id="{65376DA6-45E3-4A11-AAD3-28389248268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476464" y="598629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7" name="Picture Placeholder 2">
            <a:extLst>
              <a:ext uri="{FF2B5EF4-FFF2-40B4-BE49-F238E27FC236}">
                <a16:creationId xmlns:a16="http://schemas.microsoft.com/office/drawing/2014/main" id="{53A653CF-3B6B-4F49-86DE-2910691045C0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2454863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8" name="Text Placeholder 7">
            <a:extLst>
              <a:ext uri="{FF2B5EF4-FFF2-40B4-BE49-F238E27FC236}">
                <a16:creationId xmlns:a16="http://schemas.microsoft.com/office/drawing/2014/main" id="{DD82A04B-0A9B-4F70-8138-8E2AB4C5FE26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454863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9" name="Picture Placeholder 2">
            <a:extLst>
              <a:ext uri="{FF2B5EF4-FFF2-40B4-BE49-F238E27FC236}">
                <a16:creationId xmlns:a16="http://schemas.microsoft.com/office/drawing/2014/main" id="{C67E4A6E-AF61-4F69-BBBF-36D0FBD7175E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3433262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>
            <a:extLst>
              <a:ext uri="{FF2B5EF4-FFF2-40B4-BE49-F238E27FC236}">
                <a16:creationId xmlns:a16="http://schemas.microsoft.com/office/drawing/2014/main" id="{EFBD775B-751D-4CE9-ACCB-AA7DF702158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433262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1" name="Picture Placeholder 2">
            <a:extLst>
              <a:ext uri="{FF2B5EF4-FFF2-40B4-BE49-F238E27FC236}">
                <a16:creationId xmlns:a16="http://schemas.microsoft.com/office/drawing/2014/main" id="{B839CFEC-C987-4A4D-BBA8-F95D74E3192D}"/>
              </a:ext>
            </a:extLst>
          </p:cNvPr>
          <p:cNvSpPr>
            <a:spLocks noGrp="1"/>
          </p:cNvSpPr>
          <p:nvPr>
            <p:ph type="pic" sz="quarter" idx="117"/>
          </p:nvPr>
        </p:nvSpPr>
        <p:spPr>
          <a:xfrm>
            <a:off x="498065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2" name="Text Placeholder 7">
            <a:extLst>
              <a:ext uri="{FF2B5EF4-FFF2-40B4-BE49-F238E27FC236}">
                <a16:creationId xmlns:a16="http://schemas.microsoft.com/office/drawing/2014/main" id="{B4F30C39-2F3B-4512-A68E-78226A04D460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498065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3" name="Picture Placeholder 2">
            <a:extLst>
              <a:ext uri="{FF2B5EF4-FFF2-40B4-BE49-F238E27FC236}">
                <a16:creationId xmlns:a16="http://schemas.microsoft.com/office/drawing/2014/main" id="{A88C36FF-32A6-483C-B98A-020CE730DC5C}"/>
              </a:ext>
            </a:extLst>
          </p:cNvPr>
          <p:cNvSpPr>
            <a:spLocks noGrp="1"/>
          </p:cNvSpPr>
          <p:nvPr>
            <p:ph type="pic" sz="quarter" idx="119"/>
          </p:nvPr>
        </p:nvSpPr>
        <p:spPr>
          <a:xfrm>
            <a:off x="4411661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4" name="Text Placeholder 7">
            <a:extLst>
              <a:ext uri="{FF2B5EF4-FFF2-40B4-BE49-F238E27FC236}">
                <a16:creationId xmlns:a16="http://schemas.microsoft.com/office/drawing/2014/main" id="{78CDA159-5A62-41E9-BD55-204B9BBBA97E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4411661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5" name="Picture Placeholder 2">
            <a:extLst>
              <a:ext uri="{FF2B5EF4-FFF2-40B4-BE49-F238E27FC236}">
                <a16:creationId xmlns:a16="http://schemas.microsoft.com/office/drawing/2014/main" id="{3A139E17-09A2-4DD2-A0F8-392D31FA7BA0}"/>
              </a:ext>
            </a:extLst>
          </p:cNvPr>
          <p:cNvSpPr>
            <a:spLocks noGrp="1"/>
          </p:cNvSpPr>
          <p:nvPr>
            <p:ph type="pic" sz="quarter" idx="121"/>
          </p:nvPr>
        </p:nvSpPr>
        <p:spPr>
          <a:xfrm>
            <a:off x="5390060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6" name="Text Placeholder 7">
            <a:extLst>
              <a:ext uri="{FF2B5EF4-FFF2-40B4-BE49-F238E27FC236}">
                <a16:creationId xmlns:a16="http://schemas.microsoft.com/office/drawing/2014/main" id="{0CAD2A96-A591-4460-AC27-BDA5B6449B0C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5390060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7" name="Picture Placeholder 2">
            <a:extLst>
              <a:ext uri="{FF2B5EF4-FFF2-40B4-BE49-F238E27FC236}">
                <a16:creationId xmlns:a16="http://schemas.microsoft.com/office/drawing/2014/main" id="{B2545D7A-9BDA-4B30-A236-6C027C41F600}"/>
              </a:ext>
            </a:extLst>
          </p:cNvPr>
          <p:cNvSpPr>
            <a:spLocks noGrp="1"/>
          </p:cNvSpPr>
          <p:nvPr>
            <p:ph type="pic" sz="quarter" idx="123"/>
          </p:nvPr>
        </p:nvSpPr>
        <p:spPr>
          <a:xfrm>
            <a:off x="6368461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8" name="Text Placeholder 7">
            <a:extLst>
              <a:ext uri="{FF2B5EF4-FFF2-40B4-BE49-F238E27FC236}">
                <a16:creationId xmlns:a16="http://schemas.microsoft.com/office/drawing/2014/main" id="{299F7FC4-0FA1-46F2-B614-CEFFC3659EB1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6368461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9" name="Picture Placeholder 2">
            <a:extLst>
              <a:ext uri="{FF2B5EF4-FFF2-40B4-BE49-F238E27FC236}">
                <a16:creationId xmlns:a16="http://schemas.microsoft.com/office/drawing/2014/main" id="{92ABD645-E473-4099-BFFA-491C0FA53D48}"/>
              </a:ext>
            </a:extLst>
          </p:cNvPr>
          <p:cNvSpPr>
            <a:spLocks noGrp="1"/>
          </p:cNvSpPr>
          <p:nvPr>
            <p:ph type="pic" sz="quarter" idx="125"/>
          </p:nvPr>
        </p:nvSpPr>
        <p:spPr>
          <a:xfrm>
            <a:off x="1476464" y="6846745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0" name="Text Placeholder 7">
            <a:extLst>
              <a:ext uri="{FF2B5EF4-FFF2-40B4-BE49-F238E27FC236}">
                <a16:creationId xmlns:a16="http://schemas.microsoft.com/office/drawing/2014/main" id="{86DC0947-5170-45B1-A747-BA3A9A4147AB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1476464" y="7429884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1" name="Picture Placeholder 2">
            <a:extLst>
              <a:ext uri="{FF2B5EF4-FFF2-40B4-BE49-F238E27FC236}">
                <a16:creationId xmlns:a16="http://schemas.microsoft.com/office/drawing/2014/main" id="{7FF87AE2-C2E3-4C58-903B-5E9D1DA413D8}"/>
              </a:ext>
            </a:extLst>
          </p:cNvPr>
          <p:cNvSpPr>
            <a:spLocks noGrp="1"/>
          </p:cNvSpPr>
          <p:nvPr>
            <p:ph type="pic" sz="quarter" idx="127"/>
          </p:nvPr>
        </p:nvSpPr>
        <p:spPr>
          <a:xfrm>
            <a:off x="2454863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2" name="Text Placeholder 7">
            <a:extLst>
              <a:ext uri="{FF2B5EF4-FFF2-40B4-BE49-F238E27FC236}">
                <a16:creationId xmlns:a16="http://schemas.microsoft.com/office/drawing/2014/main" id="{A4D8FBD4-78A4-4F84-9E36-954627B8B8BB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454863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3" name="Picture Placeholder 2">
            <a:extLst>
              <a:ext uri="{FF2B5EF4-FFF2-40B4-BE49-F238E27FC236}">
                <a16:creationId xmlns:a16="http://schemas.microsoft.com/office/drawing/2014/main" id="{639B61A5-F36A-466C-8EED-477E2118391E}"/>
              </a:ext>
            </a:extLst>
          </p:cNvPr>
          <p:cNvSpPr>
            <a:spLocks noGrp="1"/>
          </p:cNvSpPr>
          <p:nvPr>
            <p:ph type="pic" sz="quarter" idx="129"/>
          </p:nvPr>
        </p:nvSpPr>
        <p:spPr>
          <a:xfrm>
            <a:off x="3433262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4" name="Text Placeholder 7">
            <a:extLst>
              <a:ext uri="{FF2B5EF4-FFF2-40B4-BE49-F238E27FC236}">
                <a16:creationId xmlns:a16="http://schemas.microsoft.com/office/drawing/2014/main" id="{C49F4E2F-8235-46A9-9C4E-8245268BE4EC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3433262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5" name="Picture Placeholder 2">
            <a:extLst>
              <a:ext uri="{FF2B5EF4-FFF2-40B4-BE49-F238E27FC236}">
                <a16:creationId xmlns:a16="http://schemas.microsoft.com/office/drawing/2014/main" id="{57856B05-582D-4010-AD2E-B722E99273F9}"/>
              </a:ext>
            </a:extLst>
          </p:cNvPr>
          <p:cNvSpPr>
            <a:spLocks noGrp="1"/>
          </p:cNvSpPr>
          <p:nvPr>
            <p:ph type="pic" sz="quarter" idx="131"/>
          </p:nvPr>
        </p:nvSpPr>
        <p:spPr>
          <a:xfrm>
            <a:off x="498065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6" name="Text Placeholder 7">
            <a:extLst>
              <a:ext uri="{FF2B5EF4-FFF2-40B4-BE49-F238E27FC236}">
                <a16:creationId xmlns:a16="http://schemas.microsoft.com/office/drawing/2014/main" id="{E05CBB68-B350-4BCB-8828-2E48ACAE6418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98065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7" name="Picture Placeholder 2">
            <a:extLst>
              <a:ext uri="{FF2B5EF4-FFF2-40B4-BE49-F238E27FC236}">
                <a16:creationId xmlns:a16="http://schemas.microsoft.com/office/drawing/2014/main" id="{172BB4F7-2119-43FC-901D-F0F8B31553AF}"/>
              </a:ext>
            </a:extLst>
          </p:cNvPr>
          <p:cNvSpPr>
            <a:spLocks noGrp="1"/>
          </p:cNvSpPr>
          <p:nvPr>
            <p:ph type="pic" sz="quarter" idx="133"/>
          </p:nvPr>
        </p:nvSpPr>
        <p:spPr>
          <a:xfrm>
            <a:off x="4411661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8" name="Text Placeholder 7">
            <a:extLst>
              <a:ext uri="{FF2B5EF4-FFF2-40B4-BE49-F238E27FC236}">
                <a16:creationId xmlns:a16="http://schemas.microsoft.com/office/drawing/2014/main" id="{DA83F183-7C58-49D2-9D13-C5BF1B6E9ACD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411661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9" name="Picture Placeholder 2">
            <a:extLst>
              <a:ext uri="{FF2B5EF4-FFF2-40B4-BE49-F238E27FC236}">
                <a16:creationId xmlns:a16="http://schemas.microsoft.com/office/drawing/2014/main" id="{438515A4-0E79-47CD-8E77-8C9B0415A674}"/>
              </a:ext>
            </a:extLst>
          </p:cNvPr>
          <p:cNvSpPr>
            <a:spLocks noGrp="1"/>
          </p:cNvSpPr>
          <p:nvPr>
            <p:ph type="pic" sz="quarter" idx="135"/>
          </p:nvPr>
        </p:nvSpPr>
        <p:spPr>
          <a:xfrm>
            <a:off x="5390060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0" name="Text Placeholder 7">
            <a:extLst>
              <a:ext uri="{FF2B5EF4-FFF2-40B4-BE49-F238E27FC236}">
                <a16:creationId xmlns:a16="http://schemas.microsoft.com/office/drawing/2014/main" id="{64606CAB-2C1E-4787-BC77-40A1BEA6B758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5390060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1" name="Picture Placeholder 2">
            <a:extLst>
              <a:ext uri="{FF2B5EF4-FFF2-40B4-BE49-F238E27FC236}">
                <a16:creationId xmlns:a16="http://schemas.microsoft.com/office/drawing/2014/main" id="{E64154C2-B80D-40EC-9ABC-A66C36D8F4B4}"/>
              </a:ext>
            </a:extLst>
          </p:cNvPr>
          <p:cNvSpPr>
            <a:spLocks noGrp="1"/>
          </p:cNvSpPr>
          <p:nvPr>
            <p:ph type="pic" sz="quarter" idx="137"/>
          </p:nvPr>
        </p:nvSpPr>
        <p:spPr>
          <a:xfrm>
            <a:off x="6368461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2" name="Text Placeholder 7">
            <a:extLst>
              <a:ext uri="{FF2B5EF4-FFF2-40B4-BE49-F238E27FC236}">
                <a16:creationId xmlns:a16="http://schemas.microsoft.com/office/drawing/2014/main" id="{4F8EC9A5-109C-4CA4-80FF-2E332AA28BFB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368461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3" name="Picture Placeholder 2">
            <a:extLst>
              <a:ext uri="{FF2B5EF4-FFF2-40B4-BE49-F238E27FC236}">
                <a16:creationId xmlns:a16="http://schemas.microsoft.com/office/drawing/2014/main" id="{96DBAB9A-92E9-4867-B8DB-3A3FB37A44EA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1475571" y="830117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4" name="Text Placeholder 7">
            <a:extLst>
              <a:ext uri="{FF2B5EF4-FFF2-40B4-BE49-F238E27FC236}">
                <a16:creationId xmlns:a16="http://schemas.microsoft.com/office/drawing/2014/main" id="{938E752B-7735-40DA-A030-D979332128C8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1475571" y="888431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5" name="Picture Placeholder 2">
            <a:extLst>
              <a:ext uri="{FF2B5EF4-FFF2-40B4-BE49-F238E27FC236}">
                <a16:creationId xmlns:a16="http://schemas.microsoft.com/office/drawing/2014/main" id="{27A98B69-C2DD-4A25-92E8-C08CBBCB4818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2453970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6" name="Text Placeholder 7">
            <a:extLst>
              <a:ext uri="{FF2B5EF4-FFF2-40B4-BE49-F238E27FC236}">
                <a16:creationId xmlns:a16="http://schemas.microsoft.com/office/drawing/2014/main" id="{A9BA66E5-C30D-45B4-8221-C114EE1F852B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2453970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7" name="Picture Placeholder 2">
            <a:extLst>
              <a:ext uri="{FF2B5EF4-FFF2-40B4-BE49-F238E27FC236}">
                <a16:creationId xmlns:a16="http://schemas.microsoft.com/office/drawing/2014/main" id="{EF02D4CB-C7A9-4351-8604-E6CE89E563A1}"/>
              </a:ext>
            </a:extLst>
          </p:cNvPr>
          <p:cNvSpPr>
            <a:spLocks noGrp="1"/>
          </p:cNvSpPr>
          <p:nvPr>
            <p:ph type="pic" sz="quarter" idx="143"/>
          </p:nvPr>
        </p:nvSpPr>
        <p:spPr>
          <a:xfrm>
            <a:off x="3432369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8" name="Text Placeholder 7">
            <a:extLst>
              <a:ext uri="{FF2B5EF4-FFF2-40B4-BE49-F238E27FC236}">
                <a16:creationId xmlns:a16="http://schemas.microsoft.com/office/drawing/2014/main" id="{ED4EAC04-B49D-4520-85B9-3EA4E994B260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3432369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id="{F2EC6A67-0C44-4C07-86B1-EDB599E16C19}"/>
              </a:ext>
            </a:extLst>
          </p:cNvPr>
          <p:cNvSpPr>
            <a:spLocks noGrp="1"/>
          </p:cNvSpPr>
          <p:nvPr>
            <p:ph type="pic" sz="quarter" idx="145"/>
          </p:nvPr>
        </p:nvSpPr>
        <p:spPr>
          <a:xfrm>
            <a:off x="497172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0" name="Text Placeholder 7">
            <a:extLst>
              <a:ext uri="{FF2B5EF4-FFF2-40B4-BE49-F238E27FC236}">
                <a16:creationId xmlns:a16="http://schemas.microsoft.com/office/drawing/2014/main" id="{C954347E-C331-4ED9-A4C3-DC45D905A527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497172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1" name="Picture Placeholder 2">
            <a:extLst>
              <a:ext uri="{FF2B5EF4-FFF2-40B4-BE49-F238E27FC236}">
                <a16:creationId xmlns:a16="http://schemas.microsoft.com/office/drawing/2014/main" id="{230453A6-D8E4-476D-8014-04D3D2216567}"/>
              </a:ext>
            </a:extLst>
          </p:cNvPr>
          <p:cNvSpPr>
            <a:spLocks noGrp="1"/>
          </p:cNvSpPr>
          <p:nvPr>
            <p:ph type="pic" sz="quarter" idx="147"/>
          </p:nvPr>
        </p:nvSpPr>
        <p:spPr>
          <a:xfrm>
            <a:off x="4410768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2" name="Text Placeholder 7">
            <a:extLst>
              <a:ext uri="{FF2B5EF4-FFF2-40B4-BE49-F238E27FC236}">
                <a16:creationId xmlns:a16="http://schemas.microsoft.com/office/drawing/2014/main" id="{CC19A5B8-865B-4B35-A776-9C0E4D58D35A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4410768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id="{ED638790-8406-4124-BEF8-6E633E14BB21}"/>
              </a:ext>
            </a:extLst>
          </p:cNvPr>
          <p:cNvSpPr>
            <a:spLocks noGrp="1"/>
          </p:cNvSpPr>
          <p:nvPr>
            <p:ph type="pic" sz="quarter" idx="149"/>
          </p:nvPr>
        </p:nvSpPr>
        <p:spPr>
          <a:xfrm>
            <a:off x="5389167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4" name="Text Placeholder 7">
            <a:extLst>
              <a:ext uri="{FF2B5EF4-FFF2-40B4-BE49-F238E27FC236}">
                <a16:creationId xmlns:a16="http://schemas.microsoft.com/office/drawing/2014/main" id="{7ADC21BD-AAF5-4AFA-AD6C-4DEDA80E9FCA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9167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5" name="Picture Placeholder 2">
            <a:extLst>
              <a:ext uri="{FF2B5EF4-FFF2-40B4-BE49-F238E27FC236}">
                <a16:creationId xmlns:a16="http://schemas.microsoft.com/office/drawing/2014/main" id="{FC06457E-7C01-4548-A250-EB13F9E593F1}"/>
              </a:ext>
            </a:extLst>
          </p:cNvPr>
          <p:cNvSpPr>
            <a:spLocks noGrp="1"/>
          </p:cNvSpPr>
          <p:nvPr>
            <p:ph type="pic" sz="quarter" idx="151"/>
          </p:nvPr>
        </p:nvSpPr>
        <p:spPr>
          <a:xfrm>
            <a:off x="6367568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6" name="Text Placeholder 7">
            <a:extLst>
              <a:ext uri="{FF2B5EF4-FFF2-40B4-BE49-F238E27FC236}">
                <a16:creationId xmlns:a16="http://schemas.microsoft.com/office/drawing/2014/main" id="{76943EC2-846B-4EA5-B813-D6E9AD361BCA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6367568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754A5B46-AAF4-42D1-83C4-5C17BF0D04A0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5486400" y="9667148"/>
            <a:ext cx="1787525" cy="182563"/>
          </a:xfrm>
        </p:spPr>
        <p:txBody>
          <a:bodyPr rIns="0">
            <a:noAutofit/>
          </a:bodyPr>
          <a:lstStyle>
            <a:lvl1pPr marL="0" indent="0" algn="r">
              <a:buNone/>
              <a:defRPr sz="700" cap="all" spc="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Brand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id="{4096D377-7025-47AD-BB0D-1090B2451236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3023877" y="519662"/>
            <a:ext cx="3271166" cy="944139"/>
          </a:xfrm>
        </p:spPr>
        <p:txBody>
          <a:bodyPr lIns="27432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Special Events &amp; Promotions</a:t>
            </a:r>
          </a:p>
        </p:txBody>
      </p:sp>
    </p:spTree>
    <p:extLst>
      <p:ext uri="{BB962C8B-B14F-4D97-AF65-F5344CB8AC3E}">
        <p14:creationId xmlns:p14="http://schemas.microsoft.com/office/powerpoint/2010/main" val="116393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xingt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icture Placeholder 2"/>
          <p:cNvSpPr>
            <a:spLocks noGrp="1"/>
          </p:cNvSpPr>
          <p:nvPr>
            <p:ph type="pic" sz="quarter" idx="83"/>
          </p:nvPr>
        </p:nvSpPr>
        <p:spPr>
          <a:xfrm>
            <a:off x="1475571" y="251210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1475571" y="309524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4585B84F-6BD2-40BC-A8CB-4E9519405D90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2453970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EB48AA64-68B1-45CF-A043-CFD05AF3DF3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2453970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AD8E57D6-A8D8-4239-A3ED-244C791C450C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3432369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8" name="Text Placeholder 7">
            <a:extLst>
              <a:ext uri="{FF2B5EF4-FFF2-40B4-BE49-F238E27FC236}">
                <a16:creationId xmlns:a16="http://schemas.microsoft.com/office/drawing/2014/main" id="{D1E79842-AF70-4F6F-86D5-BB5393D6407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3432369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9" name="Picture Placeholder 2">
            <a:extLst>
              <a:ext uri="{FF2B5EF4-FFF2-40B4-BE49-F238E27FC236}">
                <a16:creationId xmlns:a16="http://schemas.microsoft.com/office/drawing/2014/main" id="{8C686249-FCA6-4712-AB26-D4E8B6C9D35D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497172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Text Placeholder 7">
            <a:extLst>
              <a:ext uri="{FF2B5EF4-FFF2-40B4-BE49-F238E27FC236}">
                <a16:creationId xmlns:a16="http://schemas.microsoft.com/office/drawing/2014/main" id="{61BA5843-C301-4B7F-B41C-F63061C22426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97172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1" name="Picture Placeholder 2">
            <a:extLst>
              <a:ext uri="{FF2B5EF4-FFF2-40B4-BE49-F238E27FC236}">
                <a16:creationId xmlns:a16="http://schemas.microsoft.com/office/drawing/2014/main" id="{E4DA1B61-961A-4025-96D1-B53BECE35BD0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4410768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2" name="Text Placeholder 7">
            <a:extLst>
              <a:ext uri="{FF2B5EF4-FFF2-40B4-BE49-F238E27FC236}">
                <a16:creationId xmlns:a16="http://schemas.microsoft.com/office/drawing/2014/main" id="{B1505860-7B36-4D14-9883-ECD3DD5D46E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410768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3" name="Picture Placeholder 2">
            <a:extLst>
              <a:ext uri="{FF2B5EF4-FFF2-40B4-BE49-F238E27FC236}">
                <a16:creationId xmlns:a16="http://schemas.microsoft.com/office/drawing/2014/main" id="{927B1B01-F5A9-455A-A627-F89A4CAC531E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5389167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4" name="Text Placeholder 7">
            <a:extLst>
              <a:ext uri="{FF2B5EF4-FFF2-40B4-BE49-F238E27FC236}">
                <a16:creationId xmlns:a16="http://schemas.microsoft.com/office/drawing/2014/main" id="{8B70B139-131D-444E-ABD4-A69992B4C860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389167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5" name="Picture Placeholder 2">
            <a:extLst>
              <a:ext uri="{FF2B5EF4-FFF2-40B4-BE49-F238E27FC236}">
                <a16:creationId xmlns:a16="http://schemas.microsoft.com/office/drawing/2014/main" id="{875A670A-EF37-4D57-B673-32514A527AB7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6367568" y="2512100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6" name="Text Placeholder 7">
            <a:extLst>
              <a:ext uri="{FF2B5EF4-FFF2-40B4-BE49-F238E27FC236}">
                <a16:creationId xmlns:a16="http://schemas.microsoft.com/office/drawing/2014/main" id="{3AD5B089-25BA-47F0-AF71-B057DAEA0088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367568" y="3095239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7" name="Picture Placeholder 2">
            <a:extLst>
              <a:ext uri="{FF2B5EF4-FFF2-40B4-BE49-F238E27FC236}">
                <a16:creationId xmlns:a16="http://schemas.microsoft.com/office/drawing/2014/main" id="{909C146F-9EE0-4477-8456-0A188C2F6E4C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>
          <a:xfrm>
            <a:off x="1475571" y="395569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38" name="Text Placeholder 7">
            <a:extLst>
              <a:ext uri="{FF2B5EF4-FFF2-40B4-BE49-F238E27FC236}">
                <a16:creationId xmlns:a16="http://schemas.microsoft.com/office/drawing/2014/main" id="{D14679B4-E56E-446B-B660-562DDA7DADA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1475571" y="453883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9" name="Picture Placeholder 2">
            <a:extLst>
              <a:ext uri="{FF2B5EF4-FFF2-40B4-BE49-F238E27FC236}">
                <a16:creationId xmlns:a16="http://schemas.microsoft.com/office/drawing/2014/main" id="{76E83878-C1D9-44FE-B2D2-FC57344F395C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>
          <a:xfrm>
            <a:off x="2453970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0" name="Text Placeholder 7">
            <a:extLst>
              <a:ext uri="{FF2B5EF4-FFF2-40B4-BE49-F238E27FC236}">
                <a16:creationId xmlns:a16="http://schemas.microsoft.com/office/drawing/2014/main" id="{F9111108-C4A7-407E-A603-03E6C4451FFF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2453970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1" name="Picture Placeholder 2">
            <a:extLst>
              <a:ext uri="{FF2B5EF4-FFF2-40B4-BE49-F238E27FC236}">
                <a16:creationId xmlns:a16="http://schemas.microsoft.com/office/drawing/2014/main" id="{445B3467-BE54-49DA-974A-A03BE451501E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>
          <a:xfrm>
            <a:off x="3432369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42" name="Text Placeholder 7">
            <a:extLst>
              <a:ext uri="{FF2B5EF4-FFF2-40B4-BE49-F238E27FC236}">
                <a16:creationId xmlns:a16="http://schemas.microsoft.com/office/drawing/2014/main" id="{2A493844-630E-4DA2-9CD5-5311AE1089A3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3432369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7" name="Picture Placeholder 2">
            <a:extLst>
              <a:ext uri="{FF2B5EF4-FFF2-40B4-BE49-F238E27FC236}">
                <a16:creationId xmlns:a16="http://schemas.microsoft.com/office/drawing/2014/main" id="{CFBE8B17-8364-4DAB-9D27-967EE3E45E6A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497172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8" name="Text Placeholder 7">
            <a:extLst>
              <a:ext uri="{FF2B5EF4-FFF2-40B4-BE49-F238E27FC236}">
                <a16:creationId xmlns:a16="http://schemas.microsoft.com/office/drawing/2014/main" id="{A3E1D61C-2CB6-4F09-A107-E47216FF0923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497172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9" name="Picture Placeholder 2">
            <a:extLst>
              <a:ext uri="{FF2B5EF4-FFF2-40B4-BE49-F238E27FC236}">
                <a16:creationId xmlns:a16="http://schemas.microsoft.com/office/drawing/2014/main" id="{7E391478-BFB1-474C-B5E7-9C1AD7FA49E8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4410768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0" name="Text Placeholder 7">
            <a:extLst>
              <a:ext uri="{FF2B5EF4-FFF2-40B4-BE49-F238E27FC236}">
                <a16:creationId xmlns:a16="http://schemas.microsoft.com/office/drawing/2014/main" id="{45E9D445-4609-432D-95B5-F6169615A0C2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4410768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1" name="Picture Placeholder 2">
            <a:extLst>
              <a:ext uri="{FF2B5EF4-FFF2-40B4-BE49-F238E27FC236}">
                <a16:creationId xmlns:a16="http://schemas.microsoft.com/office/drawing/2014/main" id="{8F2F16D6-B37E-44BE-8C1F-3CC65C4E8527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>
          <a:xfrm>
            <a:off x="5389167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2" name="Text Placeholder 7">
            <a:extLst>
              <a:ext uri="{FF2B5EF4-FFF2-40B4-BE49-F238E27FC236}">
                <a16:creationId xmlns:a16="http://schemas.microsoft.com/office/drawing/2014/main" id="{AED3F0DB-A75A-40E9-923D-B84388B59685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389167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3" name="Picture Placeholder 2">
            <a:extLst>
              <a:ext uri="{FF2B5EF4-FFF2-40B4-BE49-F238E27FC236}">
                <a16:creationId xmlns:a16="http://schemas.microsoft.com/office/drawing/2014/main" id="{CC5AA27B-FCF1-4987-A28B-8B0BCCA5012E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6367568" y="395569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4" name="Text Placeholder 7">
            <a:extLst>
              <a:ext uri="{FF2B5EF4-FFF2-40B4-BE49-F238E27FC236}">
                <a16:creationId xmlns:a16="http://schemas.microsoft.com/office/drawing/2014/main" id="{3F5793E5-07E1-4DF1-AEA0-E9EA1944D69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367568" y="453883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5" name="Picture Placeholder 2">
            <a:extLst>
              <a:ext uri="{FF2B5EF4-FFF2-40B4-BE49-F238E27FC236}">
                <a16:creationId xmlns:a16="http://schemas.microsoft.com/office/drawing/2014/main" id="{E8D33C94-5D21-4629-9E05-63CAB003A1CC}"/>
              </a:ext>
            </a:extLst>
          </p:cNvPr>
          <p:cNvSpPr>
            <a:spLocks noGrp="1"/>
          </p:cNvSpPr>
          <p:nvPr>
            <p:ph type="pic" sz="quarter" idx="111"/>
          </p:nvPr>
        </p:nvSpPr>
        <p:spPr>
          <a:xfrm>
            <a:off x="1476464" y="540315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6" name="Text Placeholder 7">
            <a:extLst>
              <a:ext uri="{FF2B5EF4-FFF2-40B4-BE49-F238E27FC236}">
                <a16:creationId xmlns:a16="http://schemas.microsoft.com/office/drawing/2014/main" id="{65376DA6-45E3-4A11-AAD3-28389248268A}"/>
              </a:ext>
            </a:extLst>
          </p:cNvPr>
          <p:cNvSpPr>
            <a:spLocks noGrp="1"/>
          </p:cNvSpPr>
          <p:nvPr>
            <p:ph type="body" sz="quarter" idx="112" hasCustomPrompt="1"/>
          </p:nvPr>
        </p:nvSpPr>
        <p:spPr>
          <a:xfrm>
            <a:off x="1476464" y="598629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7" name="Picture Placeholder 2">
            <a:extLst>
              <a:ext uri="{FF2B5EF4-FFF2-40B4-BE49-F238E27FC236}">
                <a16:creationId xmlns:a16="http://schemas.microsoft.com/office/drawing/2014/main" id="{53A653CF-3B6B-4F49-86DE-2910691045C0}"/>
              </a:ext>
            </a:extLst>
          </p:cNvPr>
          <p:cNvSpPr>
            <a:spLocks noGrp="1"/>
          </p:cNvSpPr>
          <p:nvPr>
            <p:ph type="pic" sz="quarter" idx="113"/>
          </p:nvPr>
        </p:nvSpPr>
        <p:spPr>
          <a:xfrm>
            <a:off x="2454863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8" name="Text Placeholder 7">
            <a:extLst>
              <a:ext uri="{FF2B5EF4-FFF2-40B4-BE49-F238E27FC236}">
                <a16:creationId xmlns:a16="http://schemas.microsoft.com/office/drawing/2014/main" id="{DD82A04B-0A9B-4F70-8138-8E2AB4C5FE26}"/>
              </a:ext>
            </a:extLst>
          </p:cNvPr>
          <p:cNvSpPr>
            <a:spLocks noGrp="1"/>
          </p:cNvSpPr>
          <p:nvPr>
            <p:ph type="body" sz="quarter" idx="114" hasCustomPrompt="1"/>
          </p:nvPr>
        </p:nvSpPr>
        <p:spPr>
          <a:xfrm>
            <a:off x="2454863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9" name="Picture Placeholder 2">
            <a:extLst>
              <a:ext uri="{FF2B5EF4-FFF2-40B4-BE49-F238E27FC236}">
                <a16:creationId xmlns:a16="http://schemas.microsoft.com/office/drawing/2014/main" id="{C67E4A6E-AF61-4F69-BBBF-36D0FBD7175E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3433262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0" name="Text Placeholder 7">
            <a:extLst>
              <a:ext uri="{FF2B5EF4-FFF2-40B4-BE49-F238E27FC236}">
                <a16:creationId xmlns:a16="http://schemas.microsoft.com/office/drawing/2014/main" id="{EFBD775B-751D-4CE9-ACCB-AA7DF702158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433262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1" name="Picture Placeholder 2">
            <a:extLst>
              <a:ext uri="{FF2B5EF4-FFF2-40B4-BE49-F238E27FC236}">
                <a16:creationId xmlns:a16="http://schemas.microsoft.com/office/drawing/2014/main" id="{B839CFEC-C987-4A4D-BBA8-F95D74E3192D}"/>
              </a:ext>
            </a:extLst>
          </p:cNvPr>
          <p:cNvSpPr>
            <a:spLocks noGrp="1"/>
          </p:cNvSpPr>
          <p:nvPr>
            <p:ph type="pic" sz="quarter" idx="117"/>
          </p:nvPr>
        </p:nvSpPr>
        <p:spPr>
          <a:xfrm>
            <a:off x="498065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2" name="Text Placeholder 7">
            <a:extLst>
              <a:ext uri="{FF2B5EF4-FFF2-40B4-BE49-F238E27FC236}">
                <a16:creationId xmlns:a16="http://schemas.microsoft.com/office/drawing/2014/main" id="{B4F30C39-2F3B-4512-A68E-78226A04D460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498065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3" name="Picture Placeholder 2">
            <a:extLst>
              <a:ext uri="{FF2B5EF4-FFF2-40B4-BE49-F238E27FC236}">
                <a16:creationId xmlns:a16="http://schemas.microsoft.com/office/drawing/2014/main" id="{A88C36FF-32A6-483C-B98A-020CE730DC5C}"/>
              </a:ext>
            </a:extLst>
          </p:cNvPr>
          <p:cNvSpPr>
            <a:spLocks noGrp="1"/>
          </p:cNvSpPr>
          <p:nvPr>
            <p:ph type="pic" sz="quarter" idx="119"/>
          </p:nvPr>
        </p:nvSpPr>
        <p:spPr>
          <a:xfrm>
            <a:off x="4411661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4" name="Text Placeholder 7">
            <a:extLst>
              <a:ext uri="{FF2B5EF4-FFF2-40B4-BE49-F238E27FC236}">
                <a16:creationId xmlns:a16="http://schemas.microsoft.com/office/drawing/2014/main" id="{78CDA159-5A62-41E9-BD55-204B9BBBA97E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4411661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5" name="Picture Placeholder 2">
            <a:extLst>
              <a:ext uri="{FF2B5EF4-FFF2-40B4-BE49-F238E27FC236}">
                <a16:creationId xmlns:a16="http://schemas.microsoft.com/office/drawing/2014/main" id="{3A139E17-09A2-4DD2-A0F8-392D31FA7BA0}"/>
              </a:ext>
            </a:extLst>
          </p:cNvPr>
          <p:cNvSpPr>
            <a:spLocks noGrp="1"/>
          </p:cNvSpPr>
          <p:nvPr>
            <p:ph type="pic" sz="quarter" idx="121"/>
          </p:nvPr>
        </p:nvSpPr>
        <p:spPr>
          <a:xfrm>
            <a:off x="5390060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6" name="Text Placeholder 7">
            <a:extLst>
              <a:ext uri="{FF2B5EF4-FFF2-40B4-BE49-F238E27FC236}">
                <a16:creationId xmlns:a16="http://schemas.microsoft.com/office/drawing/2014/main" id="{0CAD2A96-A591-4460-AC27-BDA5B6449B0C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5390060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7" name="Picture Placeholder 2">
            <a:extLst>
              <a:ext uri="{FF2B5EF4-FFF2-40B4-BE49-F238E27FC236}">
                <a16:creationId xmlns:a16="http://schemas.microsoft.com/office/drawing/2014/main" id="{B2545D7A-9BDA-4B30-A236-6C027C41F600}"/>
              </a:ext>
            </a:extLst>
          </p:cNvPr>
          <p:cNvSpPr>
            <a:spLocks noGrp="1"/>
          </p:cNvSpPr>
          <p:nvPr>
            <p:ph type="pic" sz="quarter" idx="123"/>
          </p:nvPr>
        </p:nvSpPr>
        <p:spPr>
          <a:xfrm>
            <a:off x="6368461" y="5403151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8" name="Text Placeholder 7">
            <a:extLst>
              <a:ext uri="{FF2B5EF4-FFF2-40B4-BE49-F238E27FC236}">
                <a16:creationId xmlns:a16="http://schemas.microsoft.com/office/drawing/2014/main" id="{299F7FC4-0FA1-46F2-B614-CEFFC3659EB1}"/>
              </a:ext>
            </a:extLst>
          </p:cNvPr>
          <p:cNvSpPr>
            <a:spLocks noGrp="1"/>
          </p:cNvSpPr>
          <p:nvPr>
            <p:ph type="body" sz="quarter" idx="124" hasCustomPrompt="1"/>
          </p:nvPr>
        </p:nvSpPr>
        <p:spPr>
          <a:xfrm>
            <a:off x="6368461" y="5986290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9" name="Picture Placeholder 2">
            <a:extLst>
              <a:ext uri="{FF2B5EF4-FFF2-40B4-BE49-F238E27FC236}">
                <a16:creationId xmlns:a16="http://schemas.microsoft.com/office/drawing/2014/main" id="{92ABD645-E473-4099-BFFA-491C0FA53D48}"/>
              </a:ext>
            </a:extLst>
          </p:cNvPr>
          <p:cNvSpPr>
            <a:spLocks noGrp="1"/>
          </p:cNvSpPr>
          <p:nvPr>
            <p:ph type="pic" sz="quarter" idx="125"/>
          </p:nvPr>
        </p:nvSpPr>
        <p:spPr>
          <a:xfrm>
            <a:off x="1476464" y="6846745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0" name="Text Placeholder 7">
            <a:extLst>
              <a:ext uri="{FF2B5EF4-FFF2-40B4-BE49-F238E27FC236}">
                <a16:creationId xmlns:a16="http://schemas.microsoft.com/office/drawing/2014/main" id="{86DC0947-5170-45B1-A747-BA3A9A4147AB}"/>
              </a:ext>
            </a:extLst>
          </p:cNvPr>
          <p:cNvSpPr>
            <a:spLocks noGrp="1"/>
          </p:cNvSpPr>
          <p:nvPr>
            <p:ph type="body" sz="quarter" idx="126" hasCustomPrompt="1"/>
          </p:nvPr>
        </p:nvSpPr>
        <p:spPr>
          <a:xfrm>
            <a:off x="1476464" y="7429884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1" name="Picture Placeholder 2">
            <a:extLst>
              <a:ext uri="{FF2B5EF4-FFF2-40B4-BE49-F238E27FC236}">
                <a16:creationId xmlns:a16="http://schemas.microsoft.com/office/drawing/2014/main" id="{7FF87AE2-C2E3-4C58-903B-5E9D1DA413D8}"/>
              </a:ext>
            </a:extLst>
          </p:cNvPr>
          <p:cNvSpPr>
            <a:spLocks noGrp="1"/>
          </p:cNvSpPr>
          <p:nvPr>
            <p:ph type="pic" sz="quarter" idx="127"/>
          </p:nvPr>
        </p:nvSpPr>
        <p:spPr>
          <a:xfrm>
            <a:off x="2454863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2" name="Text Placeholder 7">
            <a:extLst>
              <a:ext uri="{FF2B5EF4-FFF2-40B4-BE49-F238E27FC236}">
                <a16:creationId xmlns:a16="http://schemas.microsoft.com/office/drawing/2014/main" id="{A4D8FBD4-78A4-4F84-9E36-954627B8B8BB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2454863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3" name="Picture Placeholder 2">
            <a:extLst>
              <a:ext uri="{FF2B5EF4-FFF2-40B4-BE49-F238E27FC236}">
                <a16:creationId xmlns:a16="http://schemas.microsoft.com/office/drawing/2014/main" id="{639B61A5-F36A-466C-8EED-477E2118391E}"/>
              </a:ext>
            </a:extLst>
          </p:cNvPr>
          <p:cNvSpPr>
            <a:spLocks noGrp="1"/>
          </p:cNvSpPr>
          <p:nvPr>
            <p:ph type="pic" sz="quarter" idx="129"/>
          </p:nvPr>
        </p:nvSpPr>
        <p:spPr>
          <a:xfrm>
            <a:off x="3433262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4" name="Text Placeholder 7">
            <a:extLst>
              <a:ext uri="{FF2B5EF4-FFF2-40B4-BE49-F238E27FC236}">
                <a16:creationId xmlns:a16="http://schemas.microsoft.com/office/drawing/2014/main" id="{C49F4E2F-8235-46A9-9C4E-8245268BE4EC}"/>
              </a:ext>
            </a:extLst>
          </p:cNvPr>
          <p:cNvSpPr>
            <a:spLocks noGrp="1"/>
          </p:cNvSpPr>
          <p:nvPr>
            <p:ph type="body" sz="quarter" idx="130" hasCustomPrompt="1"/>
          </p:nvPr>
        </p:nvSpPr>
        <p:spPr>
          <a:xfrm>
            <a:off x="3433262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5" name="Picture Placeholder 2">
            <a:extLst>
              <a:ext uri="{FF2B5EF4-FFF2-40B4-BE49-F238E27FC236}">
                <a16:creationId xmlns:a16="http://schemas.microsoft.com/office/drawing/2014/main" id="{57856B05-582D-4010-AD2E-B722E99273F9}"/>
              </a:ext>
            </a:extLst>
          </p:cNvPr>
          <p:cNvSpPr>
            <a:spLocks noGrp="1"/>
          </p:cNvSpPr>
          <p:nvPr>
            <p:ph type="pic" sz="quarter" idx="131"/>
          </p:nvPr>
        </p:nvSpPr>
        <p:spPr>
          <a:xfrm>
            <a:off x="498065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6" name="Text Placeholder 7">
            <a:extLst>
              <a:ext uri="{FF2B5EF4-FFF2-40B4-BE49-F238E27FC236}">
                <a16:creationId xmlns:a16="http://schemas.microsoft.com/office/drawing/2014/main" id="{E05CBB68-B350-4BCB-8828-2E48ACAE6418}"/>
              </a:ext>
            </a:extLst>
          </p:cNvPr>
          <p:cNvSpPr>
            <a:spLocks noGrp="1"/>
          </p:cNvSpPr>
          <p:nvPr>
            <p:ph type="body" sz="quarter" idx="132" hasCustomPrompt="1"/>
          </p:nvPr>
        </p:nvSpPr>
        <p:spPr>
          <a:xfrm>
            <a:off x="498065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7" name="Picture Placeholder 2">
            <a:extLst>
              <a:ext uri="{FF2B5EF4-FFF2-40B4-BE49-F238E27FC236}">
                <a16:creationId xmlns:a16="http://schemas.microsoft.com/office/drawing/2014/main" id="{172BB4F7-2119-43FC-901D-F0F8B31553AF}"/>
              </a:ext>
            </a:extLst>
          </p:cNvPr>
          <p:cNvSpPr>
            <a:spLocks noGrp="1"/>
          </p:cNvSpPr>
          <p:nvPr>
            <p:ph type="pic" sz="quarter" idx="133"/>
          </p:nvPr>
        </p:nvSpPr>
        <p:spPr>
          <a:xfrm>
            <a:off x="4411661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88" name="Text Placeholder 7">
            <a:extLst>
              <a:ext uri="{FF2B5EF4-FFF2-40B4-BE49-F238E27FC236}">
                <a16:creationId xmlns:a16="http://schemas.microsoft.com/office/drawing/2014/main" id="{DA83F183-7C58-49D2-9D13-C5BF1B6E9ACD}"/>
              </a:ext>
            </a:extLst>
          </p:cNvPr>
          <p:cNvSpPr>
            <a:spLocks noGrp="1"/>
          </p:cNvSpPr>
          <p:nvPr>
            <p:ph type="body" sz="quarter" idx="134" hasCustomPrompt="1"/>
          </p:nvPr>
        </p:nvSpPr>
        <p:spPr>
          <a:xfrm>
            <a:off x="4411661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9" name="Picture Placeholder 2">
            <a:extLst>
              <a:ext uri="{FF2B5EF4-FFF2-40B4-BE49-F238E27FC236}">
                <a16:creationId xmlns:a16="http://schemas.microsoft.com/office/drawing/2014/main" id="{438515A4-0E79-47CD-8E77-8C9B0415A674}"/>
              </a:ext>
            </a:extLst>
          </p:cNvPr>
          <p:cNvSpPr>
            <a:spLocks noGrp="1"/>
          </p:cNvSpPr>
          <p:nvPr>
            <p:ph type="pic" sz="quarter" idx="135"/>
          </p:nvPr>
        </p:nvSpPr>
        <p:spPr>
          <a:xfrm>
            <a:off x="5390060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0" name="Text Placeholder 7">
            <a:extLst>
              <a:ext uri="{FF2B5EF4-FFF2-40B4-BE49-F238E27FC236}">
                <a16:creationId xmlns:a16="http://schemas.microsoft.com/office/drawing/2014/main" id="{64606CAB-2C1E-4787-BC77-40A1BEA6B758}"/>
              </a:ext>
            </a:extLst>
          </p:cNvPr>
          <p:cNvSpPr>
            <a:spLocks noGrp="1"/>
          </p:cNvSpPr>
          <p:nvPr>
            <p:ph type="body" sz="quarter" idx="136" hasCustomPrompt="1"/>
          </p:nvPr>
        </p:nvSpPr>
        <p:spPr>
          <a:xfrm>
            <a:off x="5390060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1" name="Picture Placeholder 2">
            <a:extLst>
              <a:ext uri="{FF2B5EF4-FFF2-40B4-BE49-F238E27FC236}">
                <a16:creationId xmlns:a16="http://schemas.microsoft.com/office/drawing/2014/main" id="{E64154C2-B80D-40EC-9ABC-A66C36D8F4B4}"/>
              </a:ext>
            </a:extLst>
          </p:cNvPr>
          <p:cNvSpPr>
            <a:spLocks noGrp="1"/>
          </p:cNvSpPr>
          <p:nvPr>
            <p:ph type="pic" sz="quarter" idx="137"/>
          </p:nvPr>
        </p:nvSpPr>
        <p:spPr>
          <a:xfrm>
            <a:off x="6368461" y="6846744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2" name="Text Placeholder 7">
            <a:extLst>
              <a:ext uri="{FF2B5EF4-FFF2-40B4-BE49-F238E27FC236}">
                <a16:creationId xmlns:a16="http://schemas.microsoft.com/office/drawing/2014/main" id="{4F8EC9A5-109C-4CA4-80FF-2E332AA28BFB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6368461" y="7429883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3" name="Picture Placeholder 2">
            <a:extLst>
              <a:ext uri="{FF2B5EF4-FFF2-40B4-BE49-F238E27FC236}">
                <a16:creationId xmlns:a16="http://schemas.microsoft.com/office/drawing/2014/main" id="{96DBAB9A-92E9-4867-B8DB-3A3FB37A44EA}"/>
              </a:ext>
            </a:extLst>
          </p:cNvPr>
          <p:cNvSpPr>
            <a:spLocks noGrp="1"/>
          </p:cNvSpPr>
          <p:nvPr>
            <p:ph type="pic" sz="quarter" idx="139"/>
          </p:nvPr>
        </p:nvSpPr>
        <p:spPr>
          <a:xfrm>
            <a:off x="1475571" y="8301173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4" name="Text Placeholder 7">
            <a:extLst>
              <a:ext uri="{FF2B5EF4-FFF2-40B4-BE49-F238E27FC236}">
                <a16:creationId xmlns:a16="http://schemas.microsoft.com/office/drawing/2014/main" id="{938E752B-7735-40DA-A030-D979332128C8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1475571" y="8884312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5" name="Picture Placeholder 2">
            <a:extLst>
              <a:ext uri="{FF2B5EF4-FFF2-40B4-BE49-F238E27FC236}">
                <a16:creationId xmlns:a16="http://schemas.microsoft.com/office/drawing/2014/main" id="{27A98B69-C2DD-4A25-92E8-C08CBBCB4818}"/>
              </a:ext>
            </a:extLst>
          </p:cNvPr>
          <p:cNvSpPr>
            <a:spLocks noGrp="1"/>
          </p:cNvSpPr>
          <p:nvPr>
            <p:ph type="pic" sz="quarter" idx="141"/>
          </p:nvPr>
        </p:nvSpPr>
        <p:spPr>
          <a:xfrm>
            <a:off x="2453970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6" name="Text Placeholder 7">
            <a:extLst>
              <a:ext uri="{FF2B5EF4-FFF2-40B4-BE49-F238E27FC236}">
                <a16:creationId xmlns:a16="http://schemas.microsoft.com/office/drawing/2014/main" id="{A9BA66E5-C30D-45B4-8221-C114EE1F852B}"/>
              </a:ext>
            </a:extLst>
          </p:cNvPr>
          <p:cNvSpPr>
            <a:spLocks noGrp="1"/>
          </p:cNvSpPr>
          <p:nvPr>
            <p:ph type="body" sz="quarter" idx="142" hasCustomPrompt="1"/>
          </p:nvPr>
        </p:nvSpPr>
        <p:spPr>
          <a:xfrm>
            <a:off x="2453970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7" name="Picture Placeholder 2">
            <a:extLst>
              <a:ext uri="{FF2B5EF4-FFF2-40B4-BE49-F238E27FC236}">
                <a16:creationId xmlns:a16="http://schemas.microsoft.com/office/drawing/2014/main" id="{EF02D4CB-C7A9-4351-8604-E6CE89E563A1}"/>
              </a:ext>
            </a:extLst>
          </p:cNvPr>
          <p:cNvSpPr>
            <a:spLocks noGrp="1"/>
          </p:cNvSpPr>
          <p:nvPr>
            <p:ph type="pic" sz="quarter" idx="143"/>
          </p:nvPr>
        </p:nvSpPr>
        <p:spPr>
          <a:xfrm>
            <a:off x="3432369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8" name="Text Placeholder 7">
            <a:extLst>
              <a:ext uri="{FF2B5EF4-FFF2-40B4-BE49-F238E27FC236}">
                <a16:creationId xmlns:a16="http://schemas.microsoft.com/office/drawing/2014/main" id="{ED4EAC04-B49D-4520-85B9-3EA4E994B260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3432369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id="{F2EC6A67-0C44-4C07-86B1-EDB599E16C19}"/>
              </a:ext>
            </a:extLst>
          </p:cNvPr>
          <p:cNvSpPr>
            <a:spLocks noGrp="1"/>
          </p:cNvSpPr>
          <p:nvPr>
            <p:ph type="pic" sz="quarter" idx="145"/>
          </p:nvPr>
        </p:nvSpPr>
        <p:spPr>
          <a:xfrm>
            <a:off x="497172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0" name="Text Placeholder 7">
            <a:extLst>
              <a:ext uri="{FF2B5EF4-FFF2-40B4-BE49-F238E27FC236}">
                <a16:creationId xmlns:a16="http://schemas.microsoft.com/office/drawing/2014/main" id="{C954347E-C331-4ED9-A4C3-DC45D905A527}"/>
              </a:ext>
            </a:extLst>
          </p:cNvPr>
          <p:cNvSpPr>
            <a:spLocks noGrp="1"/>
          </p:cNvSpPr>
          <p:nvPr>
            <p:ph type="body" sz="quarter" idx="146" hasCustomPrompt="1"/>
          </p:nvPr>
        </p:nvSpPr>
        <p:spPr>
          <a:xfrm>
            <a:off x="497172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1" name="Picture Placeholder 2">
            <a:extLst>
              <a:ext uri="{FF2B5EF4-FFF2-40B4-BE49-F238E27FC236}">
                <a16:creationId xmlns:a16="http://schemas.microsoft.com/office/drawing/2014/main" id="{230453A6-D8E4-476D-8014-04D3D2216567}"/>
              </a:ext>
            </a:extLst>
          </p:cNvPr>
          <p:cNvSpPr>
            <a:spLocks noGrp="1"/>
          </p:cNvSpPr>
          <p:nvPr>
            <p:ph type="pic" sz="quarter" idx="147"/>
          </p:nvPr>
        </p:nvSpPr>
        <p:spPr>
          <a:xfrm>
            <a:off x="4410768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2" name="Text Placeholder 7">
            <a:extLst>
              <a:ext uri="{FF2B5EF4-FFF2-40B4-BE49-F238E27FC236}">
                <a16:creationId xmlns:a16="http://schemas.microsoft.com/office/drawing/2014/main" id="{CC19A5B8-865B-4B35-A776-9C0E4D58D35A}"/>
              </a:ext>
            </a:extLst>
          </p:cNvPr>
          <p:cNvSpPr>
            <a:spLocks noGrp="1"/>
          </p:cNvSpPr>
          <p:nvPr>
            <p:ph type="body" sz="quarter" idx="148" hasCustomPrompt="1"/>
          </p:nvPr>
        </p:nvSpPr>
        <p:spPr>
          <a:xfrm>
            <a:off x="4410768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3" name="Picture Placeholder 2">
            <a:extLst>
              <a:ext uri="{FF2B5EF4-FFF2-40B4-BE49-F238E27FC236}">
                <a16:creationId xmlns:a16="http://schemas.microsoft.com/office/drawing/2014/main" id="{ED638790-8406-4124-BEF8-6E633E14BB21}"/>
              </a:ext>
            </a:extLst>
          </p:cNvPr>
          <p:cNvSpPr>
            <a:spLocks noGrp="1"/>
          </p:cNvSpPr>
          <p:nvPr>
            <p:ph type="pic" sz="quarter" idx="149"/>
          </p:nvPr>
        </p:nvSpPr>
        <p:spPr>
          <a:xfrm>
            <a:off x="5389167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4" name="Text Placeholder 7">
            <a:extLst>
              <a:ext uri="{FF2B5EF4-FFF2-40B4-BE49-F238E27FC236}">
                <a16:creationId xmlns:a16="http://schemas.microsoft.com/office/drawing/2014/main" id="{7ADC21BD-AAF5-4AFA-AD6C-4DEDA80E9FCA}"/>
              </a:ext>
            </a:extLst>
          </p:cNvPr>
          <p:cNvSpPr>
            <a:spLocks noGrp="1"/>
          </p:cNvSpPr>
          <p:nvPr>
            <p:ph type="body" sz="quarter" idx="150" hasCustomPrompt="1"/>
          </p:nvPr>
        </p:nvSpPr>
        <p:spPr>
          <a:xfrm>
            <a:off x="5389167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5" name="Picture Placeholder 2">
            <a:extLst>
              <a:ext uri="{FF2B5EF4-FFF2-40B4-BE49-F238E27FC236}">
                <a16:creationId xmlns:a16="http://schemas.microsoft.com/office/drawing/2014/main" id="{FC06457E-7C01-4548-A250-EB13F9E593F1}"/>
              </a:ext>
            </a:extLst>
          </p:cNvPr>
          <p:cNvSpPr>
            <a:spLocks noGrp="1"/>
          </p:cNvSpPr>
          <p:nvPr>
            <p:ph type="pic" sz="quarter" idx="151"/>
          </p:nvPr>
        </p:nvSpPr>
        <p:spPr>
          <a:xfrm>
            <a:off x="6367568" y="8301172"/>
            <a:ext cx="905875" cy="53347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06" name="Text Placeholder 7">
            <a:extLst>
              <a:ext uri="{FF2B5EF4-FFF2-40B4-BE49-F238E27FC236}">
                <a16:creationId xmlns:a16="http://schemas.microsoft.com/office/drawing/2014/main" id="{76943EC2-846B-4EA5-B813-D6E9AD361BCA}"/>
              </a:ext>
            </a:extLst>
          </p:cNvPr>
          <p:cNvSpPr>
            <a:spLocks noGrp="1"/>
          </p:cNvSpPr>
          <p:nvPr>
            <p:ph type="body" sz="quarter" idx="152" hasCustomPrompt="1"/>
          </p:nvPr>
        </p:nvSpPr>
        <p:spPr>
          <a:xfrm>
            <a:off x="6367568" y="8884311"/>
            <a:ext cx="905875" cy="499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7" name="Text Placeholder 7">
            <a:extLst>
              <a:ext uri="{FF2B5EF4-FFF2-40B4-BE49-F238E27FC236}">
                <a16:creationId xmlns:a16="http://schemas.microsoft.com/office/drawing/2014/main" id="{928051D5-48DA-4B03-811B-F90BD3E82EC3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3023877" y="519662"/>
            <a:ext cx="3271166" cy="944139"/>
          </a:xfrm>
        </p:spPr>
        <p:txBody>
          <a:bodyPr lIns="27432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Special Events &amp; Promotions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8ED5D7D-B068-4D8C-A9AC-2874C545A80E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5486400" y="9667148"/>
            <a:ext cx="1787525" cy="182563"/>
          </a:xfrm>
        </p:spPr>
        <p:txBody>
          <a:bodyPr rIns="0">
            <a:noAutofit/>
          </a:bodyPr>
          <a:lstStyle>
            <a:lvl1pPr marL="0" indent="0" algn="r">
              <a:buNone/>
              <a:defRPr sz="700" cap="all" spc="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Brand</a:t>
            </a:r>
          </a:p>
        </p:txBody>
      </p:sp>
    </p:spTree>
    <p:extLst>
      <p:ext uri="{BB962C8B-B14F-4D97-AF65-F5344CB8AC3E}">
        <p14:creationId xmlns:p14="http://schemas.microsoft.com/office/powerpoint/2010/main" val="352403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Highlig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3C26A24-5791-4ECD-BE1D-442EB9768A86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5486400" y="9667148"/>
            <a:ext cx="1787525" cy="182563"/>
          </a:xfrm>
        </p:spPr>
        <p:txBody>
          <a:bodyPr rIns="0">
            <a:noAutofit/>
          </a:bodyPr>
          <a:lstStyle>
            <a:lvl1pPr marL="0" indent="0" algn="r">
              <a:buNone/>
              <a:defRPr sz="700" cap="all" spc="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Brand</a:t>
            </a:r>
          </a:p>
        </p:txBody>
      </p:sp>
    </p:spTree>
    <p:extLst>
      <p:ext uri="{BB962C8B-B14F-4D97-AF65-F5344CB8AC3E}">
        <p14:creationId xmlns:p14="http://schemas.microsoft.com/office/powerpoint/2010/main" val="5124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Special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3C26A24-5791-4ECD-BE1D-442EB9768A86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5486400" y="9667148"/>
            <a:ext cx="1787525" cy="182563"/>
          </a:xfrm>
        </p:spPr>
        <p:txBody>
          <a:bodyPr rIns="0">
            <a:noAutofit/>
          </a:bodyPr>
          <a:lstStyle>
            <a:lvl1pPr marL="0" indent="0" algn="r">
              <a:buNone/>
              <a:defRPr sz="700" cap="all" spc="1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Brand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93B6E67-CB68-4370-A4D6-68BB02F9A52E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3023876" y="519662"/>
            <a:ext cx="4249567" cy="944139"/>
          </a:xfrm>
        </p:spPr>
        <p:txBody>
          <a:bodyPr lIns="27432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Special Events &amp; Promotions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9D4101C-97FC-4BB6-9FF7-F71A102D04D0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6322071" y="3726575"/>
            <a:ext cx="983302" cy="71479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72478EA-6E4B-456E-B014-3174D1E622C3}"/>
              </a:ext>
            </a:extLst>
          </p:cNvPr>
          <p:cNvSpPr>
            <a:spLocks noGrp="1"/>
          </p:cNvSpPr>
          <p:nvPr>
            <p:ph type="pic" sz="quarter" idx="211"/>
          </p:nvPr>
        </p:nvSpPr>
        <p:spPr>
          <a:xfrm>
            <a:off x="6322071" y="2069481"/>
            <a:ext cx="983302" cy="71479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6712C99-4FE9-4C80-A82F-AF7686C4E0FA}"/>
              </a:ext>
            </a:extLst>
          </p:cNvPr>
          <p:cNvSpPr>
            <a:spLocks noGrp="1"/>
          </p:cNvSpPr>
          <p:nvPr>
            <p:ph type="pic" sz="quarter" idx="212"/>
          </p:nvPr>
        </p:nvSpPr>
        <p:spPr>
          <a:xfrm>
            <a:off x="6322071" y="2898028"/>
            <a:ext cx="983302" cy="71479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5136876-3CA7-4AA6-A068-057619002948}"/>
              </a:ext>
            </a:extLst>
          </p:cNvPr>
          <p:cNvSpPr>
            <a:spLocks noGrp="1"/>
          </p:cNvSpPr>
          <p:nvPr>
            <p:ph type="pic" sz="quarter" idx="213"/>
          </p:nvPr>
        </p:nvSpPr>
        <p:spPr>
          <a:xfrm>
            <a:off x="6322071" y="4555122"/>
            <a:ext cx="983302" cy="71479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7C71D3-4857-4233-95BA-83E0F099072D}"/>
              </a:ext>
            </a:extLst>
          </p:cNvPr>
          <p:cNvSpPr>
            <a:spLocks noGrp="1"/>
          </p:cNvSpPr>
          <p:nvPr>
            <p:ph type="pic" sz="quarter" idx="214"/>
          </p:nvPr>
        </p:nvSpPr>
        <p:spPr>
          <a:xfrm>
            <a:off x="6322071" y="5383669"/>
            <a:ext cx="983302" cy="71479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B8BDF63-4933-4E8A-A5AD-485FFD0C4FB9}"/>
              </a:ext>
            </a:extLst>
          </p:cNvPr>
          <p:cNvSpPr>
            <a:spLocks noGrp="1"/>
          </p:cNvSpPr>
          <p:nvPr>
            <p:ph type="pic" sz="quarter" idx="215"/>
          </p:nvPr>
        </p:nvSpPr>
        <p:spPr>
          <a:xfrm>
            <a:off x="6322071" y="6212216"/>
            <a:ext cx="983302" cy="71479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2109C7B-EB2A-46FB-BEAF-4784E7248A4C}"/>
              </a:ext>
            </a:extLst>
          </p:cNvPr>
          <p:cNvSpPr>
            <a:spLocks noGrp="1"/>
          </p:cNvSpPr>
          <p:nvPr>
            <p:ph type="pic" sz="quarter" idx="216"/>
          </p:nvPr>
        </p:nvSpPr>
        <p:spPr>
          <a:xfrm>
            <a:off x="6322071" y="7040765"/>
            <a:ext cx="983302" cy="714799"/>
          </a:xfrm>
        </p:spPr>
        <p:txBody>
          <a:bodyPr r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rgbClr val="999EA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0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A3BB7-E9B8-4247-83D1-652B5A49A3D8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B16D4-8F40-40F2-95C7-F34AC9F15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8" r:id="rId3"/>
    <p:sldLayoutId id="2147483667" r:id="rId4"/>
    <p:sldLayoutId id="2147483665" r:id="rId5"/>
    <p:sldLayoutId id="2147483666" r:id="rId6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Placeholder 53" descr="A yellow ram with a white outline&#10;&#10;Description automatically generated">
            <a:extLst>
              <a:ext uri="{FF2B5EF4-FFF2-40B4-BE49-F238E27FC236}">
                <a16:creationId xmlns:a16="http://schemas.microsoft.com/office/drawing/2014/main" id="{24202E53-6E6F-80C6-502A-2170D99F0C54}"/>
              </a:ext>
            </a:extLst>
          </p:cNvPr>
          <p:cNvPicPr>
            <a:picLocks noGrp="1" noChangeAspect="1"/>
          </p:cNvPicPr>
          <p:nvPr>
            <p:ph type="pic" sz="quarter" idx="8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9" b="18019"/>
          <a:stretch>
            <a:fillRect/>
          </a:stretch>
        </p:blipFill>
        <p:spPr>
          <a:xfrm>
            <a:off x="1475570" y="5405557"/>
            <a:ext cx="905875" cy="533479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49E77A52-7CA6-1CFC-CAE0-0CC6201E34A4}"/>
              </a:ext>
            </a:extLst>
          </p:cNvPr>
          <p:cNvPicPr>
            <a:picLocks noGrp="1" noChangeAspect="1"/>
          </p:cNvPicPr>
          <p:nvPr>
            <p:ph type="pic" sz="quarter" idx="89"/>
          </p:nvPr>
        </p:nvPicPr>
        <p:blipFill>
          <a:blip r:embed="rId4"/>
          <a:srcRect t="6621" b="6621"/>
          <a:stretch>
            <a:fillRect/>
          </a:stretch>
        </p:blipFill>
        <p:spPr>
          <a:xfrm>
            <a:off x="798734" y="2531613"/>
            <a:ext cx="3087466" cy="121813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A2ABD06-2440-41E6-8A76-5D191899ACAE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Tater Tots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3" name="Picture Placeholder 82">
            <a:extLst>
              <a:ext uri="{FF2B5EF4-FFF2-40B4-BE49-F238E27FC236}">
                <a16:creationId xmlns:a16="http://schemas.microsoft.com/office/drawing/2014/main" id="{612A6288-A1A2-A9CD-448E-C419911FDB4E}"/>
              </a:ext>
            </a:extLst>
          </p:cNvPr>
          <p:cNvPicPr>
            <a:picLocks noGrp="1" noChangeAspect="1"/>
          </p:cNvPicPr>
          <p:nvPr>
            <p:ph type="pic" sz="quarter" idx="95"/>
          </p:nvPr>
        </p:nvPicPr>
        <p:blipFill>
          <a:blip r:embed="rId5"/>
          <a:srcRect t="23721" b="237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D72189-00C8-44F5-913D-B6FBC8B8A928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Get a slice in the </a:t>
            </a:r>
            <a:r>
              <a:rPr lang="en-US" b="1" dirty="0" err="1">
                <a:latin typeface="Calibri Light" panose="020F0302020204030204"/>
              </a:rPr>
              <a:t>Cafs</a:t>
            </a:r>
            <a:r>
              <a:rPr lang="en-US" b="1" dirty="0">
                <a:latin typeface="Calibri Light" panose="020F0302020204030204"/>
              </a:rPr>
              <a:t>!</a:t>
            </a: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AE6C84-AA4C-41EA-982D-86FFD7E7C550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Get a breakfast smoothie/East </a:t>
            </a:r>
            <a:r>
              <a:rPr lang="en-US" b="1" dirty="0" err="1">
                <a:latin typeface="Calibri Light" panose="020F0302020204030204"/>
              </a:rPr>
              <a:t>Caf</a:t>
            </a: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58573C-A8F6-48D7-A2D1-6A5A7FDCA496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Breakfast Ham &amp; Egg Sandwich</a:t>
            </a: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6" name="Picture Placeholder 105" descr="A bowl of soup with noodles and carrots&#10;&#10;Description automatically generated">
            <a:extLst>
              <a:ext uri="{FF2B5EF4-FFF2-40B4-BE49-F238E27FC236}">
                <a16:creationId xmlns:a16="http://schemas.microsoft.com/office/drawing/2014/main" id="{B64189D4-49CA-CD9A-E590-307E82E79BE8}"/>
              </a:ext>
            </a:extLst>
          </p:cNvPr>
          <p:cNvPicPr>
            <a:picLocks noGrp="1" noChangeAspect="1"/>
          </p:cNvPicPr>
          <p:nvPr>
            <p:ph type="pic" sz="quarter" idx="103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b="9526"/>
          <a:stretch/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8C19632-E1E9-49B1-AB34-E571569E7A3C}"/>
              </a:ext>
            </a:extLst>
          </p:cNvPr>
          <p:cNvSpPr>
            <a:spLocks noGrp="1"/>
          </p:cNvSpPr>
          <p:nvPr>
            <p:ph type="body" sz="quarter" idx="104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Homemade Soup Day</a:t>
            </a:r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CC8092EF-E7B4-6177-058C-53523137B765}"/>
              </a:ext>
            </a:extLst>
          </p:cNvPr>
          <p:cNvPicPr>
            <a:picLocks noGrp="1" noChangeAspect="1"/>
          </p:cNvPicPr>
          <p:nvPr>
            <p:ph type="pic" sz="quarter" idx="105"/>
          </p:nvPr>
        </p:nvPicPr>
        <p:blipFill>
          <a:blip r:embed="rId7"/>
          <a:srcRect l="3266" r="3266"/>
          <a:stretch>
            <a:fillRect/>
          </a:stretch>
        </p:blipFill>
        <p:spPr>
          <a:xfrm>
            <a:off x="5389165" y="2512100"/>
            <a:ext cx="905875" cy="533479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730409E-1411-43A7-873C-44E34119E900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Have you tried a Fruit Bowl?</a:t>
            </a:r>
          </a:p>
        </p:txBody>
      </p:sp>
      <p:pic>
        <p:nvPicPr>
          <p:cNvPr id="120" name="Picture Placeholder 119" descr="A pizza with tomatoes and mushrooms&#10;&#10;Description automatically generated">
            <a:extLst>
              <a:ext uri="{FF2B5EF4-FFF2-40B4-BE49-F238E27FC236}">
                <a16:creationId xmlns:a16="http://schemas.microsoft.com/office/drawing/2014/main" id="{8F4ED333-01FD-25DC-7479-D60FF3384BEB}"/>
              </a:ext>
            </a:extLst>
          </p:cNvPr>
          <p:cNvPicPr>
            <a:picLocks noGrp="1" noChangeAspect="1"/>
          </p:cNvPicPr>
          <p:nvPr>
            <p:ph type="pic" sz="quarter" idx="10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 b="9455"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49730A4-9119-412A-B2F8-7618C7B22F94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5403020" y="4551149"/>
            <a:ext cx="905875" cy="499465"/>
          </a:xfrm>
        </p:spPr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Pizza Day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Dine W/Director</a:t>
            </a: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4" name="Picture Placeholder 93" descr="A red and gold dragon&#10;&#10;Description automatically generated">
            <a:extLst>
              <a:ext uri="{FF2B5EF4-FFF2-40B4-BE49-F238E27FC236}">
                <a16:creationId xmlns:a16="http://schemas.microsoft.com/office/drawing/2014/main" id="{5274A0BD-0B69-5186-4DF0-D4856EAE70F3}"/>
              </a:ext>
            </a:extLst>
          </p:cNvPr>
          <p:cNvPicPr>
            <a:picLocks noGrp="1" noChangeAspect="1"/>
          </p:cNvPicPr>
          <p:nvPr>
            <p:ph type="pic" sz="quarter" idx="109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b="9526"/>
          <a:stretch/>
        </p:blipFill>
        <p:spPr/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1E627D0-1A79-4E01-AC3A-53E999D1E702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Lunar New Year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EDFE9A70-7F1C-E912-68D6-59592462B9B2}"/>
              </a:ext>
            </a:extLst>
          </p:cNvPr>
          <p:cNvPicPr>
            <a:picLocks noGrp="1" noChangeAspect="1"/>
          </p:cNvPicPr>
          <p:nvPr>
            <p:ph type="pic" sz="quarter" idx="111"/>
          </p:nvPr>
        </p:nvPicPr>
        <p:blipFill>
          <a:blip r:embed="rId7"/>
          <a:srcRect l="3266" r="3266"/>
          <a:stretch>
            <a:fillRect/>
          </a:stretch>
        </p:blipFill>
        <p:spPr>
          <a:xfrm>
            <a:off x="3432366" y="3975601"/>
            <a:ext cx="905875" cy="533479"/>
          </a:xfrm>
          <a:prstGeom prst="rect">
            <a:avLst/>
          </a:prstGeom>
        </p:spPr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2C48D2A-D05C-4393-8219-071D4735D22D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Go Rams!</a:t>
            </a: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6" name="Picture Placeholder 95" descr="A mardi gras mask and beads&#10;&#10;Description automatically generated">
            <a:extLst>
              <a:ext uri="{FF2B5EF4-FFF2-40B4-BE49-F238E27FC236}">
                <a16:creationId xmlns:a16="http://schemas.microsoft.com/office/drawing/2014/main" id="{B28EF10F-A51A-9FE1-A59E-5729F36A81D2}"/>
              </a:ext>
            </a:extLst>
          </p:cNvPr>
          <p:cNvPicPr>
            <a:picLocks noGrp="1" noChangeAspect="1"/>
          </p:cNvPicPr>
          <p:nvPr>
            <p:ph type="pic" sz="quarter" idx="113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b="9526"/>
          <a:stretch/>
        </p:blipFill>
        <p:spPr/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3F88F9C-C3B7-48EE-A716-58AE072BC6C0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Mardi Gras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8" name="Picture Placeholder 97" descr="A heart shaped bowls filled with candy&#10;&#10;Description automatically generated">
            <a:extLst>
              <a:ext uri="{FF2B5EF4-FFF2-40B4-BE49-F238E27FC236}">
                <a16:creationId xmlns:a16="http://schemas.microsoft.com/office/drawing/2014/main" id="{48543810-AC51-9F18-4E30-212F7B5980FC}"/>
              </a:ext>
            </a:extLst>
          </p:cNvPr>
          <p:cNvPicPr>
            <a:picLocks noGrp="1" noChangeAspect="1"/>
          </p:cNvPicPr>
          <p:nvPr>
            <p:ph type="pic" sz="quarter" idx="115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 b="9455"/>
          <a:stretch/>
        </p:blipFill>
        <p:spPr/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44DA28C-1D07-4025-B07D-EA33910B8EB8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Valentine’s Day. Swipe +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8748D15-F4DC-C4D4-1C56-2761FC746685}"/>
              </a:ext>
            </a:extLst>
          </p:cNvPr>
          <p:cNvPicPr>
            <a:picLocks noGrp="1" noChangeAspect="1"/>
          </p:cNvPicPr>
          <p:nvPr>
            <p:ph type="pic" sz="quarter" idx="117"/>
          </p:nvPr>
        </p:nvPicPr>
        <p:blipFill>
          <a:blip r:embed="rId12"/>
          <a:srcRect t="431" b="431"/>
          <a:stretch>
            <a:fillRect/>
          </a:stretch>
        </p:blipFill>
        <p:spPr>
          <a:xfrm>
            <a:off x="461355" y="6197963"/>
            <a:ext cx="796644" cy="461359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D26DDFA-4CEC-4E67-8836-F525B07932FF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497172" y="5886125"/>
            <a:ext cx="905875" cy="499465"/>
          </a:xfrm>
        </p:spPr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Super Bowl  Sunday</a:t>
            </a: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2" name="Picture Placeholder 111" descr="A bowl of almonds on burlap&#10;&#10;Description automatically generated">
            <a:extLst>
              <a:ext uri="{FF2B5EF4-FFF2-40B4-BE49-F238E27FC236}">
                <a16:creationId xmlns:a16="http://schemas.microsoft.com/office/drawing/2014/main" id="{B445175D-3C07-765C-017E-9DB62FF33163}"/>
              </a:ext>
            </a:extLst>
          </p:cNvPr>
          <p:cNvPicPr>
            <a:picLocks noGrp="1" noChangeAspect="1"/>
          </p:cNvPicPr>
          <p:nvPr>
            <p:ph type="pic" sz="quarter" idx="12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b="9526"/>
          <a:stretch/>
        </p:blipFill>
        <p:spPr/>
      </p:pic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AFEB8FE-8FB9-42B1-838F-5C8AA3CE8F06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Almond Day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5" name="Picture Placeholder 84">
            <a:extLst>
              <a:ext uri="{FF2B5EF4-FFF2-40B4-BE49-F238E27FC236}">
                <a16:creationId xmlns:a16="http://schemas.microsoft.com/office/drawing/2014/main" id="{3865AFFD-4C15-883C-2F1E-6F0B12A218F6}"/>
              </a:ext>
            </a:extLst>
          </p:cNvPr>
          <p:cNvPicPr>
            <a:picLocks noGrp="1" noChangeAspect="1"/>
          </p:cNvPicPr>
          <p:nvPr>
            <p:ph type="pic" sz="quarter" idx="123"/>
          </p:nvPr>
        </p:nvPicPr>
        <p:blipFill>
          <a:blip r:embed="rId14"/>
          <a:srcRect t="23423" b="2342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99B88A6-7566-4AC5-AC68-847DF102F6E1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Satisfy your chocolate craving!</a:t>
            </a: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2" name="Picture Placeholder 101" descr="A close-up of a flag&#10;&#10;Description automatically generated">
            <a:extLst>
              <a:ext uri="{FF2B5EF4-FFF2-40B4-BE49-F238E27FC236}">
                <a16:creationId xmlns:a16="http://schemas.microsoft.com/office/drawing/2014/main" id="{38A3584D-0CFD-7523-8F34-91421F56D5EF}"/>
              </a:ext>
            </a:extLst>
          </p:cNvPr>
          <p:cNvPicPr>
            <a:picLocks noGrp="1" noChangeAspect="1"/>
          </p:cNvPicPr>
          <p:nvPr>
            <p:ph type="pic" sz="quarter" idx="125"/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b="9526"/>
          <a:stretch/>
        </p:blipFill>
        <p:spPr/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F96C8596-DAD7-4639-9450-6A9D597F0BAE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1476464" y="7429884"/>
            <a:ext cx="1050923" cy="499465"/>
          </a:xfrm>
        </p:spPr>
        <p:txBody>
          <a:bodyPr>
            <a:normAutofit/>
          </a:bodyPr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Presidents’ Day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4" name="Picture Placeholder 113" descr="A pie with a slice missing&#10;&#10;Description automatically generated">
            <a:extLst>
              <a:ext uri="{FF2B5EF4-FFF2-40B4-BE49-F238E27FC236}">
                <a16:creationId xmlns:a16="http://schemas.microsoft.com/office/drawing/2014/main" id="{C8BA0B0B-C07C-3485-5675-25CB8FC806CD}"/>
              </a:ext>
            </a:extLst>
          </p:cNvPr>
          <p:cNvPicPr>
            <a:picLocks noGrp="1" noChangeAspect="1"/>
          </p:cNvPicPr>
          <p:nvPr>
            <p:ph type="pic" sz="quarter" idx="127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b="9526"/>
          <a:stretch/>
        </p:blipFill>
        <p:spPr/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E4C841A-1A39-45E4-8D7D-3D1F189CDAFE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Cherry Pie Day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91A2AD5-53B3-4335-9FB3-1E86338867F7}"/>
              </a:ext>
            </a:extLst>
          </p:cNvPr>
          <p:cNvPicPr>
            <a:picLocks noGrp="1" noChangeAspect="1"/>
          </p:cNvPicPr>
          <p:nvPr>
            <p:ph type="pic" sz="quarter" idx="129"/>
          </p:nvPr>
        </p:nvPicPr>
        <p:blipFill>
          <a:blip r:embed="rId17"/>
          <a:srcRect t="1205" b="12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E0E459BE-3483-4DA6-9EAB-489BCA424368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3359843" y="7429883"/>
            <a:ext cx="1050923" cy="499465"/>
          </a:xfrm>
        </p:spPr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Fried Chicken Day</a:t>
            </a: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8" name="Picture Placeholder 117" descr="A loaf of bread on a cutting board&#10;&#10;Description automatically generated">
            <a:extLst>
              <a:ext uri="{FF2B5EF4-FFF2-40B4-BE49-F238E27FC236}">
                <a16:creationId xmlns:a16="http://schemas.microsoft.com/office/drawing/2014/main" id="{3CE79267-1DAA-2449-0CBC-DC4F05D88191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6" b="9526"/>
          <a:stretch/>
        </p:blipFill>
        <p:spPr/>
      </p:pic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14D2270-F128-4D70-A4AC-C3D52E02AEBD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Banana Bread Day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B16068B7-329F-0182-1060-CFBE684A619A}"/>
              </a:ext>
            </a:extLst>
          </p:cNvPr>
          <p:cNvPicPr>
            <a:picLocks noGrp="1" noChangeAspect="1"/>
          </p:cNvPicPr>
          <p:nvPr>
            <p:ph type="pic" sz="quarter" idx="137"/>
          </p:nvPr>
        </p:nvPicPr>
        <p:blipFill>
          <a:blip r:embed="rId19"/>
          <a:srcRect l="2277" r="227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DAAA7DF-E675-4CAA-99AB-DC86D53D0B6D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So Good!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Cabbage</a:t>
            </a:r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7684767B-1225-A223-003C-F2D3EB4892EB}"/>
              </a:ext>
            </a:extLst>
          </p:cNvPr>
          <p:cNvPicPr>
            <a:picLocks noGrp="1" noChangeAspect="1"/>
          </p:cNvPicPr>
          <p:nvPr>
            <p:ph type="pic" sz="quarter" idx="139"/>
          </p:nvPr>
        </p:nvPicPr>
        <p:blipFill>
          <a:blip r:embed="rId7"/>
          <a:srcRect l="3266" r="326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6" name="Picture Placeholder 115" descr="A pie with strawberries on top&#10;&#10;Description automatically generated">
            <a:extLst>
              <a:ext uri="{FF2B5EF4-FFF2-40B4-BE49-F238E27FC236}">
                <a16:creationId xmlns:a16="http://schemas.microsoft.com/office/drawing/2014/main" id="{10BA9D04-A0D4-1615-BCA5-E697467166BC}"/>
              </a:ext>
            </a:extLst>
          </p:cNvPr>
          <p:cNvPicPr>
            <a:picLocks noGrp="1" noChangeAspect="1"/>
          </p:cNvPicPr>
          <p:nvPr>
            <p:ph type="pic" sz="quarter" idx="141"/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 b="9455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90AF187-F5D3-4A9F-BB4C-B73A552B8149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Strawberry Day</a:t>
            </a:r>
          </a:p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12CC62BA-7133-E418-9D59-60B8071481CC}"/>
              </a:ext>
            </a:extLst>
          </p:cNvPr>
          <p:cNvSpPr>
            <a:spLocks noGrp="1"/>
          </p:cNvSpPr>
          <p:nvPr>
            <p:ph type="pic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82E2424-C9EA-45E8-9668-A0C72AF5352D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3359845" y="8884311"/>
            <a:ext cx="1050923" cy="499465"/>
          </a:xfrm>
        </p:spPr>
        <p:txBody>
          <a:bodyPr/>
          <a:lstStyle/>
          <a:p>
            <a:pPr marL="0" marR="0" lvl="0" indent="0" algn="l" defTabSz="7772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 Light" panose="020F0302020204030204"/>
              </a:rPr>
              <a:t>Fried Chicken Day</a:t>
            </a:r>
            <a:endParaRPr kumimoji="0" lang="en-US" sz="105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C640A55-6096-C9D1-0ED9-28014A030E55}"/>
              </a:ext>
            </a:extLst>
          </p:cNvPr>
          <p:cNvPicPr>
            <a:picLocks noGrp="1" noChangeAspect="1"/>
          </p:cNvPicPr>
          <p:nvPr>
            <p:ph type="pic" sz="quarter" idx="145"/>
          </p:nvPr>
        </p:nvPicPr>
        <p:blipFill>
          <a:blip r:embed="rId21"/>
          <a:srcRect t="20578" b="20578"/>
          <a:stretch>
            <a:fillRect/>
          </a:stretch>
        </p:blipFill>
        <p:spPr>
          <a:xfrm>
            <a:off x="464747" y="6875281"/>
            <a:ext cx="978399" cy="554602"/>
          </a:xfrm>
          <a:prstGeom prst="rect">
            <a:avLst/>
          </a:prstGeom>
        </p:spPr>
      </p:pic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2133FA5-5555-4500-8637-8189EBA22CEB}"/>
              </a:ext>
            </a:extLst>
          </p:cNvPr>
          <p:cNvSpPr>
            <a:spLocks noGrp="1"/>
          </p:cNvSpPr>
          <p:nvPr>
            <p:ph type="body" sz="quarter" idx="210"/>
          </p:nvPr>
        </p:nvSpPr>
        <p:spPr/>
        <p:txBody>
          <a:bodyPr/>
          <a:lstStyle/>
          <a:p>
            <a:r>
              <a:rPr lang="en-US" dirty="0"/>
              <a:t>Aladdin Campus Dining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4CFD94F9-EFBD-4BC8-8FF1-BC93D2D0C2D5}"/>
              </a:ext>
            </a:extLst>
          </p:cNvPr>
          <p:cNvSpPr>
            <a:spLocks noGrp="1"/>
          </p:cNvSpPr>
          <p:nvPr>
            <p:ph type="body" sz="quarter" idx="211"/>
          </p:nvPr>
        </p:nvSpPr>
        <p:spPr/>
        <p:txBody>
          <a:bodyPr/>
          <a:lstStyle/>
          <a:p>
            <a:r>
              <a:rPr lang="en-US" dirty="0"/>
              <a:t>Special Events &amp; Promotions</a:t>
            </a:r>
          </a:p>
        </p:txBody>
      </p:sp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9990A663-F0CC-F626-D31D-12C4D1118D16}"/>
              </a:ext>
            </a:extLst>
          </p:cNvPr>
          <p:cNvPicPr>
            <a:picLocks noGrp="1" noChangeAspect="1"/>
          </p:cNvPicPr>
          <p:nvPr>
            <p:ph type="pic" sz="quarter" idx="119"/>
          </p:nvPr>
        </p:nvPicPr>
        <p:blipFill>
          <a:blip r:embed="rId22"/>
          <a:srcRect t="20578" b="20578"/>
          <a:stretch>
            <a:fillRect/>
          </a:stretch>
        </p:blipFill>
        <p:spPr>
          <a:xfrm>
            <a:off x="4346300" y="8306824"/>
            <a:ext cx="978397" cy="533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1F40D-97A0-7DAA-4F90-F366C06C5A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66122" y="8285963"/>
            <a:ext cx="908383" cy="5486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EA15CE-E4BC-3EB9-F391-FECCB666136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1355" y="5396434"/>
            <a:ext cx="977508" cy="499465"/>
          </a:xfrm>
          <a:prstGeom prst="rect">
            <a:avLst/>
          </a:prstGeom>
        </p:spPr>
      </p:pic>
      <p:pic>
        <p:nvPicPr>
          <p:cNvPr id="62" name="Picture Placeholder 61">
            <a:extLst>
              <a:ext uri="{FF2B5EF4-FFF2-40B4-BE49-F238E27FC236}">
                <a16:creationId xmlns:a16="http://schemas.microsoft.com/office/drawing/2014/main" id="{77B571DD-92EF-45FB-D8C6-C9D5180A4D8F}"/>
              </a:ext>
            </a:extLst>
          </p:cNvPr>
          <p:cNvPicPr>
            <a:picLocks noGrp="1" noChangeAspect="1"/>
          </p:cNvPicPr>
          <p:nvPr>
            <p:ph type="pic" sz="quarter" idx="97"/>
          </p:nvPr>
        </p:nvPicPr>
        <p:blipFill>
          <a:blip r:embed="rId24"/>
          <a:srcRect t="517" b="517"/>
          <a:stretch>
            <a:fillRect/>
          </a:stretch>
        </p:blipFill>
        <p:spPr>
          <a:xfrm>
            <a:off x="4206522" y="2487159"/>
            <a:ext cx="1030795" cy="533479"/>
          </a:xfrm>
          <a:prstGeom prst="rect">
            <a:avLst/>
          </a:prstGeom>
        </p:spPr>
      </p:pic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985C0B6A-DF16-5410-193E-D41C079A7185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today with coffee!</a:t>
            </a:r>
          </a:p>
        </p:txBody>
      </p:sp>
      <p:pic>
        <p:nvPicPr>
          <p:cNvPr id="50" name="Picture Placeholder 49" descr="A close up of a logo&#10;&#10;Description automatically generated">
            <a:extLst>
              <a:ext uri="{FF2B5EF4-FFF2-40B4-BE49-F238E27FC236}">
                <a16:creationId xmlns:a16="http://schemas.microsoft.com/office/drawing/2014/main" id="{36A23826-F851-DA03-E058-BAB9450290A0}"/>
              </a:ext>
            </a:extLst>
          </p:cNvPr>
          <p:cNvPicPr>
            <a:picLocks noGrp="1" noChangeAspect="1"/>
          </p:cNvPicPr>
          <p:nvPr>
            <p:ph type="pic" sz="quarter" idx="101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 b="5991"/>
          <a:stretch>
            <a:fillRect/>
          </a:stretch>
        </p:blipFill>
        <p:spPr>
          <a:xfrm>
            <a:off x="4374505" y="3942411"/>
            <a:ext cx="905875" cy="596421"/>
          </a:xfrm>
        </p:spPr>
      </p:pic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23A013C-68E4-1BA7-C10E-754001F7BF2A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4425516" y="7429883"/>
            <a:ext cx="905875" cy="499465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Get Starbucks @Golden Espresso &amp; Rams Hideaway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A0C95F4-82ED-9609-1DF0-FA8E7749C25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74505" y="5257518"/>
            <a:ext cx="1030795" cy="850468"/>
          </a:xfrm>
          <a:prstGeom prst="rect">
            <a:avLst/>
          </a:prstGeom>
        </p:spPr>
      </p:pic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A6DD43C3-2E01-229C-8B2B-70CCD3D38CE6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9259859" y="1463801"/>
            <a:ext cx="905875" cy="5334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55E0A817-1B45-FA3B-E486-728E269EFBC3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 Well</a:t>
            </a:r>
          </a:p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Tasting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833DD5D6-8A3A-3A12-D1AE-8C44F39D8C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23657" y="3837700"/>
            <a:ext cx="1030313" cy="783409"/>
          </a:xfrm>
          <a:prstGeom prst="rect">
            <a:avLst/>
          </a:prstGeom>
        </p:spPr>
      </p:pic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8F087565-F3F7-F2F6-169B-E5BB8D966A54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r>
              <a:rPr lang="en-US" b="1" dirty="0"/>
              <a:t>Drop by for a beverage!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8081E18-71F3-AEB8-552F-FF600ACD76BB}"/>
              </a:ext>
            </a:extLst>
          </p:cNvPr>
          <p:cNvPicPr>
            <a:picLocks noGrp="1" noChangeAspect="1"/>
          </p:cNvPicPr>
          <p:nvPr>
            <p:ph type="pic" sz="quarter" idx="133"/>
          </p:nvPr>
        </p:nvPicPr>
        <p:blipFill>
          <a:blip r:embed="rId28"/>
          <a:srcRect t="5929" b="59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C19E98-BA1B-A352-A92A-15A5E85FF854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r>
              <a:rPr lang="en-US" b="1" dirty="0"/>
              <a:t>Fettucine Alfredo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FE2F4-0488-9621-1820-02D36F35BE4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27387" y="6197963"/>
            <a:ext cx="604382" cy="32863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968F1EB-6DB5-EC6F-0FFE-158ADD92B92F}"/>
              </a:ext>
            </a:extLst>
          </p:cNvPr>
          <p:cNvSpPr txBox="1"/>
          <p:nvPr/>
        </p:nvSpPr>
        <p:spPr>
          <a:xfrm>
            <a:off x="5403020" y="8301172"/>
            <a:ext cx="1944732" cy="12375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7093E7E5-6990-7F49-E8B5-564D08F5C5A2}"/>
              </a:ext>
            </a:extLst>
          </p:cNvPr>
          <p:cNvPicPr>
            <a:picLocks noGrp="1" noChangeAspect="1"/>
          </p:cNvPicPr>
          <p:nvPr>
            <p:ph type="pic" sz="quarter" idx="99"/>
          </p:nvPr>
        </p:nvPicPr>
        <p:blipFill>
          <a:blip r:embed="rId30"/>
          <a:srcRect t="20526" b="2052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78CA38-21FD-4712-9C7C-E236DC7BCAF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8534" y="8261577"/>
            <a:ext cx="902286" cy="6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addin">
      <a:dk1>
        <a:sysClr val="windowText" lastClr="000000"/>
      </a:dk1>
      <a:lt1>
        <a:sysClr val="window" lastClr="FFFFFF"/>
      </a:lt1>
      <a:dk2>
        <a:srgbClr val="343E47"/>
      </a:dk2>
      <a:lt2>
        <a:srgbClr val="ACAEB4"/>
      </a:lt2>
      <a:accent1>
        <a:srgbClr val="1E5833"/>
      </a:accent1>
      <a:accent2>
        <a:srgbClr val="CFAC90"/>
      </a:accent2>
      <a:accent3>
        <a:srgbClr val="5B7963"/>
      </a:accent3>
      <a:accent4>
        <a:srgbClr val="D0D7CF"/>
      </a:accent4>
      <a:accent5>
        <a:srgbClr val="D4CABB"/>
      </a:accent5>
      <a:accent6>
        <a:srgbClr val="F1EEE7"/>
      </a:accent6>
      <a:hlink>
        <a:srgbClr val="56993E"/>
      </a:hlink>
      <a:folHlink>
        <a:srgbClr val="D3CABA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6bf43f-cced-4c59-81c6-0a535629858e">
      <Terms xmlns="http://schemas.microsoft.com/office/infopath/2007/PartnerControls"/>
    </lcf76f155ced4ddcb4097134ff3c332f>
    <TaxCatchAll xmlns="53dc86c7-f395-42ee-b694-cb4b21613eb2" xsi:nil="true"/>
    <Category xmlns="396bf43f-cced-4c59-81c6-0a535629858e">Monthly Customizable Calendar</Category>
    <_dlc_DocId xmlns="53dc86c7-f395-42ee-b694-cb4b21613eb2">AF3KVH2WDMFN-133736659-1254074</_dlc_DocId>
    <_dlc_DocIdUrl xmlns="53dc86c7-f395-42ee-b694-cb4b21613eb2">
      <Url>https://elior.sharepoint.com/sites/ena/marketing/_layouts/15/DocIdRedir.aspx?ID=AF3KVH2WDMFN-133736659-1254074</Url>
      <Description>AF3KVH2WDMFN-133736659-1254074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D8E657C679742B92A6A4BC519EFDD" ma:contentTypeVersion="312" ma:contentTypeDescription="Create a new document." ma:contentTypeScope="" ma:versionID="d60f76f509314ae900815e786fa74cfc">
  <xsd:schema xmlns:xsd="http://www.w3.org/2001/XMLSchema" xmlns:xs="http://www.w3.org/2001/XMLSchema" xmlns:p="http://schemas.microsoft.com/office/2006/metadata/properties" xmlns:ns2="53dc86c7-f395-42ee-b694-cb4b21613eb2" xmlns:ns3="396bf43f-cced-4c59-81c6-0a535629858e" targetNamespace="http://schemas.microsoft.com/office/2006/metadata/properties" ma:root="true" ma:fieldsID="d44d18f496124fecc116570d45a6979b" ns2:_="" ns3:_="">
    <xsd:import namespace="53dc86c7-f395-42ee-b694-cb4b21613eb2"/>
    <xsd:import namespace="396bf43f-cced-4c59-81c6-0a535629858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Categor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86c7-f395-42ee-b694-cb4b21613e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cde45bd-1e87-444b-8ef7-0f82130c6d8d}" ma:internalName="TaxCatchAll" ma:showField="CatchAllData" ma:web="53dc86c7-f395-42ee-b694-cb4b21613e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bf43f-cced-4c59-81c6-0a5356298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b1cec74-6c26-4226-8c54-a83c5e9066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ategory" ma:index="22" nillable="true" ma:displayName="Category" ma:format="Dropdown" ma:internalName="Category">
      <xsd:simpleType>
        <xsd:restriction base="dms:Choice">
          <xsd:enumeration value="Month-Long &amp; Seasonal Celebrations"/>
          <xsd:enumeration value="General &amp; Cultural Holidays"/>
          <xsd:enumeration value="Day-Long Food Celebrations"/>
          <xsd:enumeration value="Monthly Customizable Calendar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2F5AD3-C8A9-4185-9B06-CFC93F29CD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0908918-0A59-498F-86C9-6B6F34AD690A}">
  <ds:schemaRefs>
    <ds:schemaRef ds:uri="396bf43f-cced-4c59-81c6-0a535629858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53dc86c7-f395-42ee-b694-cb4b21613eb2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D88314E-3382-49BC-8F91-2C016F372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c86c7-f395-42ee-b694-cb4b21613eb2"/>
    <ds:schemaRef ds:uri="396bf43f-cced-4c59-81c6-0a53562985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CE2D20E-F320-48B4-A4C2-B317219151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</TotalTime>
  <Words>208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Paine</dc:creator>
  <cp:lastModifiedBy>Iris Land</cp:lastModifiedBy>
  <cp:revision>82</cp:revision>
  <cp:lastPrinted>2017-06-27T15:52:56Z</cp:lastPrinted>
  <dcterms:created xsi:type="dcterms:W3CDTF">2016-11-07T15:48:30Z</dcterms:created>
  <dcterms:modified xsi:type="dcterms:W3CDTF">2024-01-24T17:44:14Z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0x010100D05D8E657C679742B92A6A4BC519EFDD</vt:lpwstr>
  </property>
  <property fmtid="{D5CDD505-2E9C-101B-9397-08002B2CF9AE}" pid="3" name="Order">
    <vt:r8>10463000</vt:r8>
  </property>
  <property fmtid="{D5CDD505-2E9C-101B-9397-08002B2CF9AE}" pid="4" name="MediaServiceImageTags">
    <vt:lpwstr/>
  </property>
  <property fmtid="{D5CDD505-2E9C-101B-9397-08002B2CF9AE}" pid="5" name="_dlc_DocIdItemGuid">
    <vt:lpwstr>1629de88-4ffb-48ce-b656-fe6d3ee97488</vt:lpwstr>
  </property>
</Properties>
</file>