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5"/>
  </p:sldMasterIdLst>
  <p:notesMasterIdLst>
    <p:notesMasterId r:id="rId7"/>
  </p:notesMasterIdLst>
  <p:sldIdLst>
    <p:sldId id="271" r:id="rId6"/>
  </p:sldIdLst>
  <p:sldSz cx="20116800" cy="25603200"/>
  <p:notesSz cx="7102475" cy="9388475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Calibri Light" panose="020F0302020204030204" pitchFamily="34" charset="0"/>
      <p:regular r:id="rId12"/>
      <p:italic r:id="rId1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A70"/>
    <a:srgbClr val="138EAA"/>
    <a:srgbClr val="97CB54"/>
    <a:srgbClr val="7F82A3"/>
    <a:srgbClr val="A63423"/>
    <a:srgbClr val="FFCA4D"/>
    <a:srgbClr val="46858E"/>
    <a:srgbClr val="398F89"/>
    <a:srgbClr val="5CBEB7"/>
    <a:srgbClr val="078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BD617-0053-4C34-AEC0-72A21C1C036E}" v="31" dt="2024-02-27T15:43:49.8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6" autoAdjust="0"/>
    <p:restoredTop sz="85578" autoAdjust="0"/>
  </p:normalViewPr>
  <p:slideViewPr>
    <p:cSldViewPr snapToGrid="0">
      <p:cViewPr>
        <p:scale>
          <a:sx n="63" d="100"/>
          <a:sy n="63" d="100"/>
        </p:scale>
        <p:origin x="-53" y="-6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4.fntdata"/><Relationship Id="rId5" Type="http://schemas.openxmlformats.org/officeDocument/2006/relationships/slideMaster" Target="slideMasters/slideMaster1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is Land" userId="f996bdad-f354-4e48-a8a3-2d6236a5dcf7" providerId="ADAL" clId="{2B5BD617-0053-4C34-AEC0-72A21C1C036E}"/>
    <pc:docChg chg="undo custSel modSld modNotesMaster">
      <pc:chgData name="Iris Land" userId="f996bdad-f354-4e48-a8a3-2d6236a5dcf7" providerId="ADAL" clId="{2B5BD617-0053-4C34-AEC0-72A21C1C036E}" dt="2024-02-27T15:44:36.326" v="1258" actId="14100"/>
      <pc:docMkLst>
        <pc:docMk/>
      </pc:docMkLst>
      <pc:sldChg chg="addSp delSp modSp mod modNotes">
        <pc:chgData name="Iris Land" userId="f996bdad-f354-4e48-a8a3-2d6236a5dcf7" providerId="ADAL" clId="{2B5BD617-0053-4C34-AEC0-72A21C1C036E}" dt="2024-02-27T15:44:36.326" v="1258" actId="14100"/>
        <pc:sldMkLst>
          <pc:docMk/>
          <pc:sldMk cId="3058054850" sldId="271"/>
        </pc:sldMkLst>
        <pc:spChg chg="add mod">
          <ac:chgData name="Iris Land" userId="f996bdad-f354-4e48-a8a3-2d6236a5dcf7" providerId="ADAL" clId="{2B5BD617-0053-4C34-AEC0-72A21C1C036E}" dt="2024-02-27T15:20:25.833" v="1240" actId="2711"/>
          <ac:spMkLst>
            <pc:docMk/>
            <pc:sldMk cId="3058054850" sldId="271"/>
            <ac:spMk id="3" creationId="{DBA9FA48-C52C-BCEA-671B-238A84FA8257}"/>
          </ac:spMkLst>
        </pc:spChg>
        <pc:spChg chg="add del mod">
          <ac:chgData name="Iris Land" userId="f996bdad-f354-4e48-a8a3-2d6236a5dcf7" providerId="ADAL" clId="{2B5BD617-0053-4C34-AEC0-72A21C1C036E}" dt="2024-02-22T18:32:59.513" v="942"/>
          <ac:spMkLst>
            <pc:docMk/>
            <pc:sldMk cId="3058054850" sldId="271"/>
            <ac:spMk id="11" creationId="{29D1100F-B08A-D97F-9F3E-3D0196862EE4}"/>
          </ac:spMkLst>
        </pc:spChg>
        <pc:spChg chg="add del mod">
          <ac:chgData name="Iris Land" userId="f996bdad-f354-4e48-a8a3-2d6236a5dcf7" providerId="ADAL" clId="{2B5BD617-0053-4C34-AEC0-72A21C1C036E}" dt="2024-02-27T15:12:35.969" v="1123" actId="478"/>
          <ac:spMkLst>
            <pc:docMk/>
            <pc:sldMk cId="3058054850" sldId="271"/>
            <ac:spMk id="11" creationId="{6B96A04D-04A8-ABD4-31C8-437C7A8F357D}"/>
          </ac:spMkLst>
        </pc:spChg>
        <pc:spChg chg="add del mod">
          <ac:chgData name="Iris Land" userId="f996bdad-f354-4e48-a8a3-2d6236a5dcf7" providerId="ADAL" clId="{2B5BD617-0053-4C34-AEC0-72A21C1C036E}" dt="2024-02-20T17:36:25.284" v="733" actId="478"/>
          <ac:spMkLst>
            <pc:docMk/>
            <pc:sldMk cId="3058054850" sldId="271"/>
            <ac:spMk id="11" creationId="{88CA4B35-C0B9-DEA3-202A-2AB56D651E38}"/>
          </ac:spMkLst>
        </pc:spChg>
        <pc:spChg chg="add del mod">
          <ac:chgData name="Iris Land" userId="f996bdad-f354-4e48-a8a3-2d6236a5dcf7" providerId="ADAL" clId="{2B5BD617-0053-4C34-AEC0-72A21C1C036E}" dt="2024-02-22T18:19:44.810" v="811" actId="478"/>
          <ac:spMkLst>
            <pc:docMk/>
            <pc:sldMk cId="3058054850" sldId="271"/>
            <ac:spMk id="11" creationId="{D78DE50A-F23C-5208-BDFA-3CC4C4A06519}"/>
          </ac:spMkLst>
        </pc:spChg>
        <pc:spChg chg="mod">
          <ac:chgData name="Iris Land" userId="f996bdad-f354-4e48-a8a3-2d6236a5dcf7" providerId="ADAL" clId="{2B5BD617-0053-4C34-AEC0-72A21C1C036E}" dt="2024-02-27T15:19:30.093" v="1235" actId="20577"/>
          <ac:spMkLst>
            <pc:docMk/>
            <pc:sldMk cId="3058054850" sldId="271"/>
            <ac:spMk id="13" creationId="{1A2ABD06-2440-41E6-8A76-5D191899ACAE}"/>
          </ac:spMkLst>
        </pc:spChg>
        <pc:spChg chg="add del mod">
          <ac:chgData name="Iris Land" userId="f996bdad-f354-4e48-a8a3-2d6236a5dcf7" providerId="ADAL" clId="{2B5BD617-0053-4C34-AEC0-72A21C1C036E}" dt="2024-02-20T17:28:25.183" v="717"/>
          <ac:spMkLst>
            <pc:docMk/>
            <pc:sldMk cId="3058054850" sldId="271"/>
            <ac:spMk id="14" creationId="{7560F16E-6E4D-046B-C599-0DE423D698EB}"/>
          </ac:spMkLst>
        </pc:spChg>
        <pc:spChg chg="del">
          <ac:chgData name="Iris Land" userId="f996bdad-f354-4e48-a8a3-2d6236a5dcf7" providerId="ADAL" clId="{2B5BD617-0053-4C34-AEC0-72A21C1C036E}" dt="2024-02-12T20:22:26.919" v="110"/>
          <ac:spMkLst>
            <pc:docMk/>
            <pc:sldMk cId="3058054850" sldId="271"/>
            <ac:spMk id="14" creationId="{AE57A558-F22D-2DCC-F7CD-1E0DA10068BE}"/>
          </ac:spMkLst>
        </pc:spChg>
        <pc:spChg chg="mod">
          <ac:chgData name="Iris Land" userId="f996bdad-f354-4e48-a8a3-2d6236a5dcf7" providerId="ADAL" clId="{2B5BD617-0053-4C34-AEC0-72A21C1C036E}" dt="2024-02-27T15:14:31.627" v="1137" actId="255"/>
          <ac:spMkLst>
            <pc:docMk/>
            <pc:sldMk cId="3058054850" sldId="271"/>
            <ac:spMk id="15" creationId="{C1D72189-00C8-44F5-913D-B6FBC8B8A928}"/>
          </ac:spMkLst>
        </pc:spChg>
        <pc:spChg chg="del">
          <ac:chgData name="Iris Land" userId="f996bdad-f354-4e48-a8a3-2d6236a5dcf7" providerId="ADAL" clId="{2B5BD617-0053-4C34-AEC0-72A21C1C036E}" dt="2024-02-12T20:24:23.900" v="139"/>
          <ac:spMkLst>
            <pc:docMk/>
            <pc:sldMk cId="3058054850" sldId="271"/>
            <ac:spMk id="16" creationId="{BFE1DB5F-374E-DCDD-9AE4-BA17F253251B}"/>
          </ac:spMkLst>
        </pc:spChg>
        <pc:spChg chg="mod">
          <ac:chgData name="Iris Land" userId="f996bdad-f354-4e48-a8a3-2d6236a5dcf7" providerId="ADAL" clId="{2B5BD617-0053-4C34-AEC0-72A21C1C036E}" dt="2024-02-27T15:19:25.534" v="1234" actId="20577"/>
          <ac:spMkLst>
            <pc:docMk/>
            <pc:sldMk cId="3058054850" sldId="271"/>
            <ac:spMk id="17" creationId="{9A706CB9-1EBC-493B-B97B-FEB5324BF219}"/>
          </ac:spMkLst>
        </pc:spChg>
        <pc:spChg chg="mod">
          <ac:chgData name="Iris Land" userId="f996bdad-f354-4e48-a8a3-2d6236a5dcf7" providerId="ADAL" clId="{2B5BD617-0053-4C34-AEC0-72A21C1C036E}" dt="2024-02-27T15:14:59.465" v="1141" actId="255"/>
          <ac:spMkLst>
            <pc:docMk/>
            <pc:sldMk cId="3058054850" sldId="271"/>
            <ac:spMk id="21" creationId="{1158573C-A8F6-48D7-A2D1-6A5A7FDCA496}"/>
          </ac:spMkLst>
        </pc:spChg>
        <pc:spChg chg="del">
          <ac:chgData name="Iris Land" userId="f996bdad-f354-4e48-a8a3-2d6236a5dcf7" providerId="ADAL" clId="{2B5BD617-0053-4C34-AEC0-72A21C1C036E}" dt="2024-02-22T18:37:53.744" v="960" actId="478"/>
          <ac:spMkLst>
            <pc:docMk/>
            <pc:sldMk cId="3058054850" sldId="271"/>
            <ac:spMk id="22" creationId="{E62C4DB7-923D-60EE-2474-43BF3B621433}"/>
          </ac:spMkLst>
        </pc:spChg>
        <pc:spChg chg="mod">
          <ac:chgData name="Iris Land" userId="f996bdad-f354-4e48-a8a3-2d6236a5dcf7" providerId="ADAL" clId="{2B5BD617-0053-4C34-AEC0-72A21C1C036E}" dt="2024-02-27T15:14:42.977" v="1138" actId="255"/>
          <ac:spMkLst>
            <pc:docMk/>
            <pc:sldMk cId="3058054850" sldId="271"/>
            <ac:spMk id="23" creationId="{A8C19632-E1E9-49B1-AB34-E571569E7A3C}"/>
          </ac:spMkLst>
        </pc:spChg>
        <pc:spChg chg="add mod">
          <ac:chgData name="Iris Land" userId="f996bdad-f354-4e48-a8a3-2d6236a5dcf7" providerId="ADAL" clId="{2B5BD617-0053-4C34-AEC0-72A21C1C036E}" dt="2024-02-27T15:13:22.530" v="1129" actId="255"/>
          <ac:spMkLst>
            <pc:docMk/>
            <pc:sldMk cId="3058054850" sldId="271"/>
            <ac:spMk id="24" creationId="{09E40908-E580-DC04-DD78-5AAB8AA7D722}"/>
          </ac:spMkLst>
        </pc:spChg>
        <pc:spChg chg="del">
          <ac:chgData name="Iris Land" userId="f996bdad-f354-4e48-a8a3-2d6236a5dcf7" providerId="ADAL" clId="{2B5BD617-0053-4C34-AEC0-72A21C1C036E}" dt="2024-02-12T20:24:45.484" v="142"/>
          <ac:spMkLst>
            <pc:docMk/>
            <pc:sldMk cId="3058054850" sldId="271"/>
            <ac:spMk id="24" creationId="{5F8B1D63-AEE2-A402-20B5-597E162D31AC}"/>
          </ac:spMkLst>
        </pc:spChg>
        <pc:spChg chg="mod">
          <ac:chgData name="Iris Land" userId="f996bdad-f354-4e48-a8a3-2d6236a5dcf7" providerId="ADAL" clId="{2B5BD617-0053-4C34-AEC0-72A21C1C036E}" dt="2024-02-27T15:19:42.783" v="1239" actId="20577"/>
          <ac:spMkLst>
            <pc:docMk/>
            <pc:sldMk cId="3058054850" sldId="271"/>
            <ac:spMk id="25" creationId="{5730409E-1411-43A7-873C-44E34119E900}"/>
          </ac:spMkLst>
        </pc:spChg>
        <pc:spChg chg="del mod">
          <ac:chgData name="Iris Land" userId="f996bdad-f354-4e48-a8a3-2d6236a5dcf7" providerId="ADAL" clId="{2B5BD617-0053-4C34-AEC0-72A21C1C036E}" dt="2024-02-12T20:24:05.840" v="138" actId="478"/>
          <ac:spMkLst>
            <pc:docMk/>
            <pc:sldMk cId="3058054850" sldId="271"/>
            <ac:spMk id="26" creationId="{92AC544E-AE97-E5E9-4DD7-B07167309E14}"/>
          </ac:spMkLst>
        </pc:spChg>
        <pc:spChg chg="mod">
          <ac:chgData name="Iris Land" userId="f996bdad-f354-4e48-a8a3-2d6236a5dcf7" providerId="ADAL" clId="{2B5BD617-0053-4C34-AEC0-72A21C1C036E}" dt="2024-02-27T15:15:12.697" v="1143" actId="255"/>
          <ac:spMkLst>
            <pc:docMk/>
            <pc:sldMk cId="3058054850" sldId="271"/>
            <ac:spMk id="27" creationId="{049730A4-9119-412A-B2F8-7618C7B22F94}"/>
          </ac:spMkLst>
        </pc:spChg>
        <pc:spChg chg="add del mod">
          <ac:chgData name="Iris Land" userId="f996bdad-f354-4e48-a8a3-2d6236a5dcf7" providerId="ADAL" clId="{2B5BD617-0053-4C34-AEC0-72A21C1C036E}" dt="2024-02-22T18:42:26.322" v="967"/>
          <ac:spMkLst>
            <pc:docMk/>
            <pc:sldMk cId="3058054850" sldId="271"/>
            <ac:spMk id="28" creationId="{935ACB1B-15F6-2040-47CB-C12B81E7A6B1}"/>
          </ac:spMkLst>
        </pc:spChg>
        <pc:spChg chg="mod">
          <ac:chgData name="Iris Land" userId="f996bdad-f354-4e48-a8a3-2d6236a5dcf7" providerId="ADAL" clId="{2B5BD617-0053-4C34-AEC0-72A21C1C036E}" dt="2024-02-27T15:19:08.119" v="1211" actId="20577"/>
          <ac:spMkLst>
            <pc:docMk/>
            <pc:sldMk cId="3058054850" sldId="271"/>
            <ac:spMk id="29" creationId="{31E627D0-1A79-4E01-AC3A-53E999D1E702}"/>
          </ac:spMkLst>
        </pc:spChg>
        <pc:spChg chg="add mod">
          <ac:chgData name="Iris Land" userId="f996bdad-f354-4e48-a8a3-2d6236a5dcf7" providerId="ADAL" clId="{2B5BD617-0053-4C34-AEC0-72A21C1C036E}" dt="2024-02-27T15:13:59.171" v="1133" actId="255"/>
          <ac:spMkLst>
            <pc:docMk/>
            <pc:sldMk cId="3058054850" sldId="271"/>
            <ac:spMk id="30" creationId="{04BA7C40-019B-C3CB-09E0-0CDFC73ED551}"/>
          </ac:spMkLst>
        </pc:spChg>
        <pc:spChg chg="add del mod">
          <ac:chgData name="Iris Land" userId="f996bdad-f354-4e48-a8a3-2d6236a5dcf7" providerId="ADAL" clId="{2B5BD617-0053-4C34-AEC0-72A21C1C036E}" dt="2024-02-08T17:23:38.308" v="51"/>
          <ac:spMkLst>
            <pc:docMk/>
            <pc:sldMk cId="3058054850" sldId="271"/>
            <ac:spMk id="30" creationId="{86A36835-3787-35FA-84C4-B7949352A01C}"/>
          </ac:spMkLst>
        </pc:spChg>
        <pc:spChg chg="del mod">
          <ac:chgData name="Iris Land" userId="f996bdad-f354-4e48-a8a3-2d6236a5dcf7" providerId="ADAL" clId="{2B5BD617-0053-4C34-AEC0-72A21C1C036E}" dt="2024-02-12T20:40:23.753" v="247" actId="478"/>
          <ac:spMkLst>
            <pc:docMk/>
            <pc:sldMk cId="3058054850" sldId="271"/>
            <ac:spMk id="31" creationId="{E2C48D2A-D05C-4393-8219-071D4735D22D}"/>
          </ac:spMkLst>
        </pc:spChg>
        <pc:spChg chg="del">
          <ac:chgData name="Iris Land" userId="f996bdad-f354-4e48-a8a3-2d6236a5dcf7" providerId="ADAL" clId="{2B5BD617-0053-4C34-AEC0-72A21C1C036E}" dt="2024-02-22T18:37:55.936" v="961" actId="478"/>
          <ac:spMkLst>
            <pc:docMk/>
            <pc:sldMk cId="3058054850" sldId="271"/>
            <ac:spMk id="32" creationId="{BD021A5E-964A-2AA4-1222-BAC44AD486CF}"/>
          </ac:spMkLst>
        </pc:spChg>
        <pc:spChg chg="add del mod">
          <ac:chgData name="Iris Land" userId="f996bdad-f354-4e48-a8a3-2d6236a5dcf7" providerId="ADAL" clId="{2B5BD617-0053-4C34-AEC0-72A21C1C036E}" dt="2024-02-22T18:35:43.123" v="948"/>
          <ac:spMkLst>
            <pc:docMk/>
            <pc:sldMk cId="3058054850" sldId="271"/>
            <ac:spMk id="33" creationId="{74EC3D68-A324-FEE0-AA75-99E7883A58CA}"/>
          </ac:spMkLst>
        </pc:spChg>
        <pc:spChg chg="mod">
          <ac:chgData name="Iris Land" userId="f996bdad-f354-4e48-a8a3-2d6236a5dcf7" providerId="ADAL" clId="{2B5BD617-0053-4C34-AEC0-72A21C1C036E}" dt="2024-02-27T15:15:54.161" v="1149" actId="255"/>
          <ac:spMkLst>
            <pc:docMk/>
            <pc:sldMk cId="3058054850" sldId="271"/>
            <ac:spMk id="35" creationId="{044DA28C-1D07-4025-B07D-EA33910B8EB8}"/>
          </ac:spMkLst>
        </pc:spChg>
        <pc:spChg chg="mod">
          <ac:chgData name="Iris Land" userId="f996bdad-f354-4e48-a8a3-2d6236a5dcf7" providerId="ADAL" clId="{2B5BD617-0053-4C34-AEC0-72A21C1C036E}" dt="2024-02-27T15:15:35.738" v="1145" actId="255"/>
          <ac:spMkLst>
            <pc:docMk/>
            <pc:sldMk cId="3058054850" sldId="271"/>
            <ac:spMk id="37" creationId="{3D26DDFA-4CEC-4E67-8836-F525B07932FF}"/>
          </ac:spMkLst>
        </pc:spChg>
        <pc:spChg chg="mod">
          <ac:chgData name="Iris Land" userId="f996bdad-f354-4e48-a8a3-2d6236a5dcf7" providerId="ADAL" clId="{2B5BD617-0053-4C34-AEC0-72A21C1C036E}" dt="2024-02-27T15:15:48.117" v="1148" actId="255"/>
          <ac:spMkLst>
            <pc:docMk/>
            <pc:sldMk cId="3058054850" sldId="271"/>
            <ac:spMk id="38" creationId="{C58E06B2-E4BB-A93F-7338-25AED721CDA2}"/>
          </ac:spMkLst>
        </pc:spChg>
        <pc:spChg chg="mod">
          <ac:chgData name="Iris Land" userId="f996bdad-f354-4e48-a8a3-2d6236a5dcf7" providerId="ADAL" clId="{2B5BD617-0053-4C34-AEC0-72A21C1C036E}" dt="2024-02-27T15:31:16.135" v="1245" actId="255"/>
          <ac:spMkLst>
            <pc:docMk/>
            <pc:sldMk cId="3058054850" sldId="271"/>
            <ac:spMk id="39" creationId="{69DEE466-38F4-4A4B-8AC6-36D73194D01E}"/>
          </ac:spMkLst>
        </pc:spChg>
        <pc:spChg chg="mod">
          <ac:chgData name="Iris Land" userId="f996bdad-f354-4e48-a8a3-2d6236a5dcf7" providerId="ADAL" clId="{2B5BD617-0053-4C34-AEC0-72A21C1C036E}" dt="2024-02-27T15:16:06.949" v="1152" actId="255"/>
          <ac:spMkLst>
            <pc:docMk/>
            <pc:sldMk cId="3058054850" sldId="271"/>
            <ac:spMk id="41" creationId="{8AFEB8FE-8FB9-42B1-838F-5C8AA3CE8F06}"/>
          </ac:spMkLst>
        </pc:spChg>
        <pc:spChg chg="mod">
          <ac:chgData name="Iris Land" userId="f996bdad-f354-4e48-a8a3-2d6236a5dcf7" providerId="ADAL" clId="{2B5BD617-0053-4C34-AEC0-72A21C1C036E}" dt="2024-02-27T15:15:41.809" v="1147" actId="27636"/>
          <ac:spMkLst>
            <pc:docMk/>
            <pc:sldMk cId="3058054850" sldId="271"/>
            <ac:spMk id="43" creationId="{B99B88A6-7566-4AC5-AC68-847DF102F6E1}"/>
          </ac:spMkLst>
        </pc:spChg>
        <pc:spChg chg="add del mod">
          <ac:chgData name="Iris Land" userId="f996bdad-f354-4e48-a8a3-2d6236a5dcf7" providerId="ADAL" clId="{2B5BD617-0053-4C34-AEC0-72A21C1C036E}" dt="2024-02-12T20:08:50.569" v="97" actId="478"/>
          <ac:spMkLst>
            <pc:docMk/>
            <pc:sldMk cId="3058054850" sldId="271"/>
            <ac:spMk id="44" creationId="{EABB5BF5-8C69-70A5-4B88-5DA29CE5357D}"/>
          </ac:spMkLst>
        </pc:spChg>
        <pc:spChg chg="add del mod">
          <ac:chgData name="Iris Land" userId="f996bdad-f354-4e48-a8a3-2d6236a5dcf7" providerId="ADAL" clId="{2B5BD617-0053-4C34-AEC0-72A21C1C036E}" dt="2024-02-22T18:35:59.570" v="953" actId="478"/>
          <ac:spMkLst>
            <pc:docMk/>
            <pc:sldMk cId="3058054850" sldId="271"/>
            <ac:spMk id="44" creationId="{F82FD482-1AD9-40D4-7A94-BEC6F44F2CDB}"/>
          </ac:spMkLst>
        </pc:spChg>
        <pc:spChg chg="mod">
          <ac:chgData name="Iris Land" userId="f996bdad-f354-4e48-a8a3-2d6236a5dcf7" providerId="ADAL" clId="{2B5BD617-0053-4C34-AEC0-72A21C1C036E}" dt="2024-02-27T15:14:05.696" v="1134" actId="255"/>
          <ac:spMkLst>
            <pc:docMk/>
            <pc:sldMk cId="3058054850" sldId="271"/>
            <ac:spMk id="45" creationId="{F96C8596-DAD7-4639-9450-6A9D597F0BAE}"/>
          </ac:spMkLst>
        </pc:spChg>
        <pc:spChg chg="del mod">
          <ac:chgData name="Iris Land" userId="f996bdad-f354-4e48-a8a3-2d6236a5dcf7" providerId="ADAL" clId="{2B5BD617-0053-4C34-AEC0-72A21C1C036E}" dt="2024-02-12T20:05:26.497" v="90" actId="478"/>
          <ac:spMkLst>
            <pc:docMk/>
            <pc:sldMk cId="3058054850" sldId="271"/>
            <ac:spMk id="47" creationId="{3E4C841A-1A39-45E4-8D7D-3D1F189CDAFE}"/>
          </ac:spMkLst>
        </pc:spChg>
        <pc:spChg chg="mod">
          <ac:chgData name="Iris Land" userId="f996bdad-f354-4e48-a8a3-2d6236a5dcf7" providerId="ADAL" clId="{2B5BD617-0053-4C34-AEC0-72A21C1C036E}" dt="2024-02-27T15:29:45.585" v="1244" actId="207"/>
          <ac:spMkLst>
            <pc:docMk/>
            <pc:sldMk cId="3058054850" sldId="271"/>
            <ac:spMk id="49" creationId="{E0E459BE-3483-4DA6-9EAB-489BCA424368}"/>
          </ac:spMkLst>
        </pc:spChg>
        <pc:spChg chg="mod">
          <ac:chgData name="Iris Land" userId="f996bdad-f354-4e48-a8a3-2d6236a5dcf7" providerId="ADAL" clId="{2B5BD617-0053-4C34-AEC0-72A21C1C036E}" dt="2024-02-27T15:14:11.471" v="1135" actId="255"/>
          <ac:spMkLst>
            <pc:docMk/>
            <pc:sldMk cId="3058054850" sldId="271"/>
            <ac:spMk id="51" creationId="{11C5257F-ED23-4329-BA88-C296754E377F}"/>
          </ac:spMkLst>
        </pc:spChg>
        <pc:spChg chg="add del mod">
          <ac:chgData name="Iris Land" userId="f996bdad-f354-4e48-a8a3-2d6236a5dcf7" providerId="ADAL" clId="{2B5BD617-0053-4C34-AEC0-72A21C1C036E}" dt="2024-02-22T18:33:47.350" v="945"/>
          <ac:spMkLst>
            <pc:docMk/>
            <pc:sldMk cId="3058054850" sldId="271"/>
            <ac:spMk id="52" creationId="{E7A52750-5284-056E-FBAF-88ECDFE8FC08}"/>
          </ac:spMkLst>
        </pc:spChg>
        <pc:spChg chg="mod">
          <ac:chgData name="Iris Land" userId="f996bdad-f354-4e48-a8a3-2d6236a5dcf7" providerId="ADAL" clId="{2B5BD617-0053-4C34-AEC0-72A21C1C036E}" dt="2024-02-27T15:27:57.033" v="1243" actId="1076"/>
          <ac:spMkLst>
            <pc:docMk/>
            <pc:sldMk cId="3058054850" sldId="271"/>
            <ac:spMk id="53" creationId="{7E212A5D-9CB2-4A18-8A9F-0148DBC4C000}"/>
          </ac:spMkLst>
        </pc:spChg>
        <pc:spChg chg="mod">
          <ac:chgData name="Iris Land" userId="f996bdad-f354-4e48-a8a3-2d6236a5dcf7" providerId="ADAL" clId="{2B5BD617-0053-4C34-AEC0-72A21C1C036E}" dt="2024-02-27T15:13:40.839" v="1131" actId="255"/>
          <ac:spMkLst>
            <pc:docMk/>
            <pc:sldMk cId="3058054850" sldId="271"/>
            <ac:spMk id="55" creationId="{A14D2270-F128-4D70-A4AC-C3D52E02AEBD}"/>
          </ac:spMkLst>
        </pc:spChg>
        <pc:spChg chg="del mod">
          <ac:chgData name="Iris Land" userId="f996bdad-f354-4e48-a8a3-2d6236a5dcf7" providerId="ADAL" clId="{2B5BD617-0053-4C34-AEC0-72A21C1C036E}" dt="2024-02-12T20:09:05.539" v="100" actId="478"/>
          <ac:spMkLst>
            <pc:docMk/>
            <pc:sldMk cId="3058054850" sldId="271"/>
            <ac:spMk id="57" creationId="{EDAAA7DF-E675-4CAA-99AB-DC86D53D0B6D}"/>
          </ac:spMkLst>
        </pc:spChg>
        <pc:spChg chg="del mod">
          <ac:chgData name="Iris Land" userId="f996bdad-f354-4e48-a8a3-2d6236a5dcf7" providerId="ADAL" clId="{2B5BD617-0053-4C34-AEC0-72A21C1C036E}" dt="2024-02-27T15:11:14.874" v="1055" actId="478"/>
          <ac:spMkLst>
            <pc:docMk/>
            <pc:sldMk cId="3058054850" sldId="271"/>
            <ac:spMk id="59" creationId="{605DFADC-107D-43CA-B9B6-27FD191BE0DD}"/>
          </ac:spMkLst>
        </pc:spChg>
        <pc:spChg chg="del mod">
          <ac:chgData name="Iris Land" userId="f996bdad-f354-4e48-a8a3-2d6236a5dcf7" providerId="ADAL" clId="{2B5BD617-0053-4C34-AEC0-72A21C1C036E}" dt="2024-02-22T18:58:30.772" v="991" actId="478"/>
          <ac:spMkLst>
            <pc:docMk/>
            <pc:sldMk cId="3058054850" sldId="271"/>
            <ac:spMk id="61" creationId="{190AF187-F5D3-4A9F-BB4C-B73A552B8149}"/>
          </ac:spMkLst>
        </pc:spChg>
        <pc:spChg chg="mod">
          <ac:chgData name="Iris Land" userId="f996bdad-f354-4e48-a8a3-2d6236a5dcf7" providerId="ADAL" clId="{2B5BD617-0053-4C34-AEC0-72A21C1C036E}" dt="2024-02-27T15:13:01.472" v="1126" actId="255"/>
          <ac:spMkLst>
            <pc:docMk/>
            <pc:sldMk cId="3058054850" sldId="271"/>
            <ac:spMk id="63" creationId="{182E2424-C9EA-45E8-9668-A0C72AF5352D}"/>
          </ac:spMkLst>
        </pc:spChg>
        <pc:spChg chg="mod">
          <ac:chgData name="Iris Land" userId="f996bdad-f354-4e48-a8a3-2d6236a5dcf7" providerId="ADAL" clId="{2B5BD617-0053-4C34-AEC0-72A21C1C036E}" dt="2024-02-27T15:12:45.812" v="1124" actId="255"/>
          <ac:spMkLst>
            <pc:docMk/>
            <pc:sldMk cId="3058054850" sldId="271"/>
            <ac:spMk id="65" creationId="{BD1AFED0-ADB7-4229-A005-63C8ECA168C1}"/>
          </ac:spMkLst>
        </pc:spChg>
        <pc:spChg chg="mod">
          <ac:chgData name="Iris Land" userId="f996bdad-f354-4e48-a8a3-2d6236a5dcf7" providerId="ADAL" clId="{2B5BD617-0053-4C34-AEC0-72A21C1C036E}" dt="2024-02-27T15:13:07.867" v="1127" actId="255"/>
          <ac:spMkLst>
            <pc:docMk/>
            <pc:sldMk cId="3058054850" sldId="271"/>
            <ac:spMk id="67" creationId="{5AD87E28-77AD-42EC-B9F4-B94D840A993D}"/>
          </ac:spMkLst>
        </pc:spChg>
        <pc:spChg chg="mod">
          <ac:chgData name="Iris Land" userId="f996bdad-f354-4e48-a8a3-2d6236a5dcf7" providerId="ADAL" clId="{2B5BD617-0053-4C34-AEC0-72A21C1C036E}" dt="2024-02-27T15:13:14.735" v="1128" actId="255"/>
          <ac:spMkLst>
            <pc:docMk/>
            <pc:sldMk cId="3058054850" sldId="271"/>
            <ac:spMk id="69" creationId="{EA3BCE4A-BB29-4384-B89A-F800CC7133CD}"/>
          </ac:spMkLst>
        </pc:spChg>
        <pc:spChg chg="mod">
          <ac:chgData name="Iris Land" userId="f996bdad-f354-4e48-a8a3-2d6236a5dcf7" providerId="ADAL" clId="{2B5BD617-0053-4C34-AEC0-72A21C1C036E}" dt="2024-02-27T15:14:54.305" v="1140" actId="255"/>
          <ac:spMkLst>
            <pc:docMk/>
            <pc:sldMk cId="3058054850" sldId="271"/>
            <ac:spMk id="70" creationId="{AD805205-1943-8E6A-7382-CC7B87E2487D}"/>
          </ac:spMkLst>
        </pc:spChg>
        <pc:spChg chg="mod">
          <ac:chgData name="Iris Land" userId="f996bdad-f354-4e48-a8a3-2d6236a5dcf7" providerId="ADAL" clId="{2B5BD617-0053-4C34-AEC0-72A21C1C036E}" dt="2024-02-27T15:13:31.569" v="1130" actId="255"/>
          <ac:spMkLst>
            <pc:docMk/>
            <pc:sldMk cId="3058054850" sldId="271"/>
            <ac:spMk id="71" creationId="{6753E093-95A3-4523-91F9-C29FD8F059D3}"/>
          </ac:spMkLst>
        </pc:spChg>
        <pc:spChg chg="add del mod">
          <ac:chgData name="Iris Land" userId="f996bdad-f354-4e48-a8a3-2d6236a5dcf7" providerId="ADAL" clId="{2B5BD617-0053-4C34-AEC0-72A21C1C036E}" dt="2024-02-22T18:41:06.030" v="966" actId="478"/>
          <ac:spMkLst>
            <pc:docMk/>
            <pc:sldMk cId="3058054850" sldId="271"/>
            <ac:spMk id="76" creationId="{3AB6AF32-F38B-430A-DF5D-C784FA8DBDAD}"/>
          </ac:spMkLst>
        </pc:spChg>
        <pc:spChg chg="add del mod">
          <ac:chgData name="Iris Land" userId="f996bdad-f354-4e48-a8a3-2d6236a5dcf7" providerId="ADAL" clId="{2B5BD617-0053-4C34-AEC0-72A21C1C036E}" dt="2024-02-12T20:26:20.547" v="158"/>
          <ac:spMkLst>
            <pc:docMk/>
            <pc:sldMk cId="3058054850" sldId="271"/>
            <ac:spMk id="76" creationId="{AB4BED03-C787-12C7-FC41-A72CC01F67A1}"/>
          </ac:spMkLst>
        </pc:spChg>
        <pc:spChg chg="add mod">
          <ac:chgData name="Iris Land" userId="f996bdad-f354-4e48-a8a3-2d6236a5dcf7" providerId="ADAL" clId="{2B5BD617-0053-4C34-AEC0-72A21C1C036E}" dt="2024-02-27T15:16:13.502" v="1153" actId="255"/>
          <ac:spMkLst>
            <pc:docMk/>
            <pc:sldMk cId="3058054850" sldId="271"/>
            <ac:spMk id="77" creationId="{FEF9CE98-F34E-76A8-57D8-CAD53B74D659}"/>
          </ac:spMkLst>
        </pc:spChg>
        <pc:spChg chg="add del mod">
          <ac:chgData name="Iris Land" userId="f996bdad-f354-4e48-a8a3-2d6236a5dcf7" providerId="ADAL" clId="{2B5BD617-0053-4C34-AEC0-72A21C1C036E}" dt="2024-02-12T20:34:56.680" v="231" actId="478"/>
          <ac:spMkLst>
            <pc:docMk/>
            <pc:sldMk cId="3058054850" sldId="271"/>
            <ac:spMk id="79" creationId="{FE6FEBB7-72C9-014F-DEBC-22D426EB1B8E}"/>
          </ac:spMkLst>
        </pc:spChg>
        <pc:spChg chg="add del mod">
          <ac:chgData name="Iris Land" userId="f996bdad-f354-4e48-a8a3-2d6236a5dcf7" providerId="ADAL" clId="{2B5BD617-0053-4C34-AEC0-72A21C1C036E}" dt="2024-02-22T18:43:23.202" v="976" actId="478"/>
          <ac:spMkLst>
            <pc:docMk/>
            <pc:sldMk cId="3058054850" sldId="271"/>
            <ac:spMk id="81" creationId="{99841440-7A27-186C-9918-A944F364F94B}"/>
          </ac:spMkLst>
        </pc:spChg>
        <pc:spChg chg="add del mod">
          <ac:chgData name="Iris Land" userId="f996bdad-f354-4e48-a8a3-2d6236a5dcf7" providerId="ADAL" clId="{2B5BD617-0053-4C34-AEC0-72A21C1C036E}" dt="2024-02-13T19:57:19.412" v="333" actId="478"/>
          <ac:spMkLst>
            <pc:docMk/>
            <pc:sldMk cId="3058054850" sldId="271"/>
            <ac:spMk id="87" creationId="{93F37254-2411-B546-A0D5-6B197C01382D}"/>
          </ac:spMkLst>
        </pc:spChg>
        <pc:spChg chg="add del mod">
          <ac:chgData name="Iris Land" userId="f996bdad-f354-4e48-a8a3-2d6236a5dcf7" providerId="ADAL" clId="{2B5BD617-0053-4C34-AEC0-72A21C1C036E}" dt="2024-02-22T18:58:34.759" v="992" actId="478"/>
          <ac:spMkLst>
            <pc:docMk/>
            <pc:sldMk cId="3058054850" sldId="271"/>
            <ac:spMk id="91" creationId="{E405F2EB-EFF6-04AA-D8FC-C6A9EDE3BAC2}"/>
          </ac:spMkLst>
        </pc:spChg>
        <pc:spChg chg="add del mod">
          <ac:chgData name="Iris Land" userId="f996bdad-f354-4e48-a8a3-2d6236a5dcf7" providerId="ADAL" clId="{2B5BD617-0053-4C34-AEC0-72A21C1C036E}" dt="2024-02-13T19:57:44.063" v="335" actId="478"/>
          <ac:spMkLst>
            <pc:docMk/>
            <pc:sldMk cId="3058054850" sldId="271"/>
            <ac:spMk id="93" creationId="{AFCB63CA-0075-232C-DDA1-A250100FBA95}"/>
          </ac:spMkLst>
        </pc:spChg>
        <pc:spChg chg="add del mod">
          <ac:chgData name="Iris Land" userId="f996bdad-f354-4e48-a8a3-2d6236a5dcf7" providerId="ADAL" clId="{2B5BD617-0053-4C34-AEC0-72A21C1C036E}" dt="2024-02-22T18:20:00.715" v="813" actId="478"/>
          <ac:spMkLst>
            <pc:docMk/>
            <pc:sldMk cId="3058054850" sldId="271"/>
            <ac:spMk id="95" creationId="{ACB192DB-0B1C-3288-B271-AE66FD087A9D}"/>
          </ac:spMkLst>
        </pc:spChg>
        <pc:picChg chg="del">
          <ac:chgData name="Iris Land" userId="f996bdad-f354-4e48-a8a3-2d6236a5dcf7" providerId="ADAL" clId="{2B5BD617-0053-4C34-AEC0-72A21C1C036E}" dt="2024-02-12T20:08:03.645" v="92" actId="478"/>
          <ac:picMkLst>
            <pc:docMk/>
            <pc:sldMk cId="3058054850" sldId="271"/>
            <ac:picMk id="3" creationId="{70E9A864-FD3A-328B-2A75-0C5D7BC99D02}"/>
          </ac:picMkLst>
        </pc:picChg>
        <pc:picChg chg="del mod">
          <ac:chgData name="Iris Land" userId="f996bdad-f354-4e48-a8a3-2d6236a5dcf7" providerId="ADAL" clId="{2B5BD617-0053-4C34-AEC0-72A21C1C036E}" dt="2024-02-22T18:30:59.742" v="938" actId="478"/>
          <ac:picMkLst>
            <pc:docMk/>
            <pc:sldMk cId="3058054850" sldId="271"/>
            <ac:picMk id="7" creationId="{E4D0D3FB-45FE-AD51-16E6-58A78B6CB8F8}"/>
          </ac:picMkLst>
        </pc:picChg>
        <pc:picChg chg="del mod">
          <ac:chgData name="Iris Land" userId="f996bdad-f354-4e48-a8a3-2d6236a5dcf7" providerId="ADAL" clId="{2B5BD617-0053-4C34-AEC0-72A21C1C036E}" dt="2024-02-20T17:29:13.209" v="723" actId="478"/>
          <ac:picMkLst>
            <pc:docMk/>
            <pc:sldMk cId="3058054850" sldId="271"/>
            <ac:picMk id="11" creationId="{D70A615F-4A0B-D9D9-A185-99B66A4E4FE2}"/>
          </ac:picMkLst>
        </pc:picChg>
        <pc:picChg chg="mod">
          <ac:chgData name="Iris Land" userId="f996bdad-f354-4e48-a8a3-2d6236a5dcf7" providerId="ADAL" clId="{2B5BD617-0053-4C34-AEC0-72A21C1C036E}" dt="2024-02-12T20:10:02.974" v="107" actId="14100"/>
          <ac:picMkLst>
            <pc:docMk/>
            <pc:sldMk cId="3058054850" sldId="271"/>
            <ac:picMk id="12" creationId="{3C8D133A-FFEB-78ED-1BCA-B09AD2D19D1C}"/>
          </ac:picMkLst>
        </pc:picChg>
        <pc:picChg chg="add mod">
          <ac:chgData name="Iris Land" userId="f996bdad-f354-4e48-a8a3-2d6236a5dcf7" providerId="ADAL" clId="{2B5BD617-0053-4C34-AEC0-72A21C1C036E}" dt="2024-02-22T18:23:37.724" v="821" actId="14100"/>
          <ac:picMkLst>
            <pc:docMk/>
            <pc:sldMk cId="3058054850" sldId="271"/>
            <ac:picMk id="14" creationId="{E5736740-CE9C-B02E-EF17-DF114EC71FC6}"/>
          </ac:picMkLst>
        </pc:picChg>
        <pc:picChg chg="add del mod">
          <ac:chgData name="Iris Land" userId="f996bdad-f354-4e48-a8a3-2d6236a5dcf7" providerId="ADAL" clId="{2B5BD617-0053-4C34-AEC0-72A21C1C036E}" dt="2024-02-20T17:36:24.434" v="732"/>
          <ac:picMkLst>
            <pc:docMk/>
            <pc:sldMk cId="3058054850" sldId="271"/>
            <ac:picMk id="14" creationId="{FCFE83A6-5860-6A58-C19C-9FA1D8BD7C78}"/>
          </ac:picMkLst>
        </pc:picChg>
        <pc:picChg chg="add del mod">
          <ac:chgData name="Iris Land" userId="f996bdad-f354-4e48-a8a3-2d6236a5dcf7" providerId="ADAL" clId="{2B5BD617-0053-4C34-AEC0-72A21C1C036E}" dt="2024-02-20T17:36:25.284" v="733" actId="478"/>
          <ac:picMkLst>
            <pc:docMk/>
            <pc:sldMk cId="3058054850" sldId="271"/>
            <ac:picMk id="16" creationId="{A3745D7A-A091-5383-3C82-7AEBD832A451}"/>
          </ac:picMkLst>
        </pc:picChg>
        <pc:picChg chg="add mod">
          <ac:chgData name="Iris Land" userId="f996bdad-f354-4e48-a8a3-2d6236a5dcf7" providerId="ADAL" clId="{2B5BD617-0053-4C34-AEC0-72A21C1C036E}" dt="2024-02-22T18:18:29.118" v="808" actId="1076"/>
          <ac:picMkLst>
            <pc:docMk/>
            <pc:sldMk cId="3058054850" sldId="271"/>
            <ac:picMk id="20" creationId="{6656D125-7592-CD4D-A4CA-0D6BDBD92148}"/>
          </ac:picMkLst>
        </pc:picChg>
        <pc:picChg chg="add mod">
          <ac:chgData name="Iris Land" userId="f996bdad-f354-4e48-a8a3-2d6236a5dcf7" providerId="ADAL" clId="{2B5BD617-0053-4C34-AEC0-72A21C1C036E}" dt="2024-02-27T15:44:36.326" v="1258" actId="14100"/>
          <ac:picMkLst>
            <pc:docMk/>
            <pc:sldMk cId="3058054850" sldId="271"/>
            <ac:picMk id="26" creationId="{5B1AC75B-798F-EBCE-4E7D-A0A88636C7C3}"/>
          </ac:picMkLst>
        </pc:picChg>
        <pc:picChg chg="del">
          <ac:chgData name="Iris Land" userId="f996bdad-f354-4e48-a8a3-2d6236a5dcf7" providerId="ADAL" clId="{2B5BD617-0053-4C34-AEC0-72A21C1C036E}" dt="2024-02-20T17:24:57.767" v="702" actId="478"/>
          <ac:picMkLst>
            <pc:docMk/>
            <pc:sldMk cId="3058054850" sldId="271"/>
            <ac:picMk id="28" creationId="{94F89989-5CB1-851B-2114-D17C6F814244}"/>
          </ac:picMkLst>
        </pc:picChg>
        <pc:picChg chg="add del mod">
          <ac:chgData name="Iris Land" userId="f996bdad-f354-4e48-a8a3-2d6236a5dcf7" providerId="ADAL" clId="{2B5BD617-0053-4C34-AEC0-72A21C1C036E}" dt="2024-02-12T20:35:36.526" v="237" actId="478"/>
          <ac:picMkLst>
            <pc:docMk/>
            <pc:sldMk cId="3058054850" sldId="271"/>
            <ac:picMk id="33" creationId="{6CEF45DC-01A0-34D4-C073-D549D0BE36B5}"/>
          </ac:picMkLst>
        </pc:picChg>
        <pc:picChg chg="add del mod">
          <ac:chgData name="Iris Land" userId="f996bdad-f354-4e48-a8a3-2d6236a5dcf7" providerId="ADAL" clId="{2B5BD617-0053-4C34-AEC0-72A21C1C036E}" dt="2024-02-22T18:33:28.398" v="944" actId="21"/>
          <ac:picMkLst>
            <pc:docMk/>
            <pc:sldMk cId="3058054850" sldId="271"/>
            <ac:picMk id="47" creationId="{5B90B729-50C6-2878-9B98-51C88277E397}"/>
          </ac:picMkLst>
        </pc:picChg>
        <pc:picChg chg="add del mod">
          <ac:chgData name="Iris Land" userId="f996bdad-f354-4e48-a8a3-2d6236a5dcf7" providerId="ADAL" clId="{2B5BD617-0053-4C34-AEC0-72A21C1C036E}" dt="2024-02-22T18:32:53.782" v="939" actId="478"/>
          <ac:picMkLst>
            <pc:docMk/>
            <pc:sldMk cId="3058054850" sldId="271"/>
            <ac:picMk id="50" creationId="{6F9F1E43-B01E-803A-0B66-C11E61B82D57}"/>
          </ac:picMkLst>
        </pc:picChg>
        <pc:picChg chg="mod">
          <ac:chgData name="Iris Land" userId="f996bdad-f354-4e48-a8a3-2d6236a5dcf7" providerId="ADAL" clId="{2B5BD617-0053-4C34-AEC0-72A21C1C036E}" dt="2024-02-12T20:10:06.336" v="108" actId="1076"/>
          <ac:picMkLst>
            <pc:docMk/>
            <pc:sldMk cId="3058054850" sldId="271"/>
            <ac:picMk id="54" creationId="{9BA5967F-26C6-6F35-F993-006BBC4E1031}"/>
          </ac:picMkLst>
        </pc:picChg>
        <pc:picChg chg="mod">
          <ac:chgData name="Iris Land" userId="f996bdad-f354-4e48-a8a3-2d6236a5dcf7" providerId="ADAL" clId="{2B5BD617-0053-4C34-AEC0-72A21C1C036E}" dt="2024-02-27T15:10:02.545" v="1011" actId="1076"/>
          <ac:picMkLst>
            <pc:docMk/>
            <pc:sldMk cId="3058054850" sldId="271"/>
            <ac:picMk id="56" creationId="{A380E235-2F5A-18AA-4D5E-ACB1ECB202B2}"/>
          </ac:picMkLst>
        </pc:picChg>
        <pc:picChg chg="add mod">
          <ac:chgData name="Iris Land" userId="f996bdad-f354-4e48-a8a3-2d6236a5dcf7" providerId="ADAL" clId="{2B5BD617-0053-4C34-AEC0-72A21C1C036E}" dt="2024-02-22T18:43:03.625" v="974" actId="14100"/>
          <ac:picMkLst>
            <pc:docMk/>
            <pc:sldMk cId="3058054850" sldId="271"/>
            <ac:picMk id="57" creationId="{AE856A0A-A632-D2B2-64C3-53C5F3BD16D8}"/>
          </ac:picMkLst>
        </pc:picChg>
        <pc:picChg chg="del">
          <ac:chgData name="Iris Land" userId="f996bdad-f354-4e48-a8a3-2d6236a5dcf7" providerId="ADAL" clId="{2B5BD617-0053-4C34-AEC0-72A21C1C036E}" dt="2024-02-22T18:17:57.415" v="782" actId="478"/>
          <ac:picMkLst>
            <pc:docMk/>
            <pc:sldMk cId="3058054850" sldId="271"/>
            <ac:picMk id="58" creationId="{21AD7B3C-2687-10C7-0C3D-C9A8BE068974}"/>
          </ac:picMkLst>
        </pc:picChg>
        <pc:picChg chg="add del mod">
          <ac:chgData name="Iris Land" userId="f996bdad-f354-4e48-a8a3-2d6236a5dcf7" providerId="ADAL" clId="{2B5BD617-0053-4C34-AEC0-72A21C1C036E}" dt="2024-02-22T18:32:54.847" v="940" actId="478"/>
          <ac:picMkLst>
            <pc:docMk/>
            <pc:sldMk cId="3058054850" sldId="271"/>
            <ac:picMk id="60" creationId="{C8B731FD-E7DD-7670-906B-1DB18148D384}"/>
          </ac:picMkLst>
        </pc:picChg>
        <pc:picChg chg="add del mod">
          <ac:chgData name="Iris Land" userId="f996bdad-f354-4e48-a8a3-2d6236a5dcf7" providerId="ADAL" clId="{2B5BD617-0053-4C34-AEC0-72A21C1C036E}" dt="2024-02-22T18:41:02.686" v="965" actId="478"/>
          <ac:picMkLst>
            <pc:docMk/>
            <pc:sldMk cId="3058054850" sldId="271"/>
            <ac:picMk id="62" creationId="{DA546459-A728-3B4C-2DC1-03ED15CBA445}"/>
          </ac:picMkLst>
        </pc:picChg>
        <pc:picChg chg="add del mod">
          <ac:chgData name="Iris Land" userId="f996bdad-f354-4e48-a8a3-2d6236a5dcf7" providerId="ADAL" clId="{2B5BD617-0053-4C34-AEC0-72A21C1C036E}" dt="2024-02-22T18:32:55.787" v="941" actId="478"/>
          <ac:picMkLst>
            <pc:docMk/>
            <pc:sldMk cId="3058054850" sldId="271"/>
            <ac:picMk id="64" creationId="{7F438EB4-DFE9-5C78-962B-077333B8B1A3}"/>
          </ac:picMkLst>
        </pc:picChg>
        <pc:picChg chg="add mod">
          <ac:chgData name="Iris Land" userId="f996bdad-f354-4e48-a8a3-2d6236a5dcf7" providerId="ADAL" clId="{2B5BD617-0053-4C34-AEC0-72A21C1C036E}" dt="2024-02-12T20:25:34.208" v="150" actId="1076"/>
          <ac:picMkLst>
            <pc:docMk/>
            <pc:sldMk cId="3058054850" sldId="271"/>
            <ac:picMk id="74" creationId="{092E3EAD-01F2-512D-BD8C-02D03BBDC8D4}"/>
          </ac:picMkLst>
        </pc:picChg>
        <pc:picChg chg="del">
          <ac:chgData name="Iris Land" userId="f996bdad-f354-4e48-a8a3-2d6236a5dcf7" providerId="ADAL" clId="{2B5BD617-0053-4C34-AEC0-72A21C1C036E}" dt="2024-02-08T17:23:02.694" v="0" actId="478"/>
          <ac:picMkLst>
            <pc:docMk/>
            <pc:sldMk cId="3058054850" sldId="271"/>
            <ac:picMk id="74" creationId="{8F3CD157-FC08-EB57-B304-D5EFDB5F7C41}"/>
          </ac:picMkLst>
        </pc:picChg>
        <pc:picChg chg="mod">
          <ac:chgData name="Iris Land" userId="f996bdad-f354-4e48-a8a3-2d6236a5dcf7" providerId="ADAL" clId="{2B5BD617-0053-4C34-AEC0-72A21C1C036E}" dt="2024-02-27T15:11:23.119" v="1056" actId="1076"/>
          <ac:picMkLst>
            <pc:docMk/>
            <pc:sldMk cId="3058054850" sldId="271"/>
            <ac:picMk id="75" creationId="{AE9D6A02-3BF2-9AC5-B5BD-BF2A4EA85BF4}"/>
          </ac:picMkLst>
        </pc:picChg>
        <pc:picChg chg="add del mod">
          <ac:chgData name="Iris Land" userId="f996bdad-f354-4e48-a8a3-2d6236a5dcf7" providerId="ADAL" clId="{2B5BD617-0053-4C34-AEC0-72A21C1C036E}" dt="2024-02-22T18:43:18.314" v="975" actId="478"/>
          <ac:picMkLst>
            <pc:docMk/>
            <pc:sldMk cId="3058054850" sldId="271"/>
            <ac:picMk id="79" creationId="{498EA4C7-69BF-8799-8712-C3D9E7512A3E}"/>
          </ac:picMkLst>
        </pc:picChg>
        <pc:picChg chg="add del mod">
          <ac:chgData name="Iris Land" userId="f996bdad-f354-4e48-a8a3-2d6236a5dcf7" providerId="ADAL" clId="{2B5BD617-0053-4C34-AEC0-72A21C1C036E}" dt="2024-02-12T20:34:23.770" v="226"/>
          <ac:picMkLst>
            <pc:docMk/>
            <pc:sldMk cId="3058054850" sldId="271"/>
            <ac:picMk id="80" creationId="{C17079C7-8E98-6CC5-6C9D-D3EEB2CAE7F9}"/>
          </ac:picMkLst>
        </pc:picChg>
        <pc:picChg chg="add del mod">
          <ac:chgData name="Iris Land" userId="f996bdad-f354-4e48-a8a3-2d6236a5dcf7" providerId="ADAL" clId="{2B5BD617-0053-4C34-AEC0-72A21C1C036E}" dt="2024-02-12T20:34:31.316" v="228"/>
          <ac:picMkLst>
            <pc:docMk/>
            <pc:sldMk cId="3058054850" sldId="271"/>
            <ac:picMk id="81" creationId="{4A3AE631-33DC-361F-59DF-A748EEA7FC39}"/>
          </ac:picMkLst>
        </pc:picChg>
        <pc:picChg chg="add mod">
          <ac:chgData name="Iris Land" userId="f996bdad-f354-4e48-a8a3-2d6236a5dcf7" providerId="ADAL" clId="{2B5BD617-0053-4C34-AEC0-72A21C1C036E}" dt="2024-02-12T20:35:19.132" v="236" actId="1076"/>
          <ac:picMkLst>
            <pc:docMk/>
            <pc:sldMk cId="3058054850" sldId="271"/>
            <ac:picMk id="83" creationId="{22E76B4E-4A67-17C1-6D9F-A6DF6BC1F41F}"/>
          </ac:picMkLst>
        </pc:picChg>
        <pc:picChg chg="add mod">
          <ac:chgData name="Iris Land" userId="f996bdad-f354-4e48-a8a3-2d6236a5dcf7" providerId="ADAL" clId="{2B5BD617-0053-4C34-AEC0-72A21C1C036E}" dt="2024-02-27T15:16:52.206" v="1155" actId="14100"/>
          <ac:picMkLst>
            <pc:docMk/>
            <pc:sldMk cId="3058054850" sldId="271"/>
            <ac:picMk id="87" creationId="{DF8B1C60-12C7-E56A-8D6F-3D79273E9BD7}"/>
          </ac:picMkLst>
        </pc:picChg>
        <pc:picChg chg="add mod">
          <ac:chgData name="Iris Land" userId="f996bdad-f354-4e48-a8a3-2d6236a5dcf7" providerId="ADAL" clId="{2B5BD617-0053-4C34-AEC0-72A21C1C036E}" dt="2024-02-27T15:44:31.721" v="1257" actId="1076"/>
          <ac:picMkLst>
            <pc:docMk/>
            <pc:sldMk cId="3058054850" sldId="271"/>
            <ac:picMk id="89" creationId="{619B0A4F-A3C4-D12C-F44A-99F4D47C3F5F}"/>
          </ac:picMkLst>
        </pc:picChg>
        <pc:picChg chg="add del mod">
          <ac:chgData name="Iris Land" userId="f996bdad-f354-4e48-a8a3-2d6236a5dcf7" providerId="ADAL" clId="{2B5BD617-0053-4C34-AEC0-72A21C1C036E}" dt="2024-02-22T18:18:33.632" v="809" actId="478"/>
          <ac:picMkLst>
            <pc:docMk/>
            <pc:sldMk cId="3058054850" sldId="271"/>
            <ac:picMk id="89" creationId="{E5C22EE0-A130-89DE-9008-6F73A5CDE206}"/>
          </ac:picMkLst>
        </pc:picChg>
        <pc:picChg chg="del">
          <ac:chgData name="Iris Land" userId="f996bdad-f354-4e48-a8a3-2d6236a5dcf7" providerId="ADAL" clId="{2B5BD617-0053-4C34-AEC0-72A21C1C036E}" dt="2024-02-12T20:30:55.578" v="221" actId="478"/>
          <ac:picMkLst>
            <pc:docMk/>
            <pc:sldMk cId="3058054850" sldId="271"/>
            <ac:picMk id="90" creationId="{2262E529-7B05-3543-209A-716DEC99E0D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D4BAC5D7-A2BC-436F-8A89-0DA7721D0570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6638" y="1173163"/>
            <a:ext cx="248920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891" y="4517883"/>
            <a:ext cx="5680693" cy="3697033"/>
          </a:xfrm>
          <a:prstGeom prst="rect">
            <a:avLst/>
          </a:prstGeom>
        </p:spPr>
        <p:txBody>
          <a:bodyPr vert="horz" lIns="92464" tIns="46232" rIns="92464" bIns="462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F9314D76-1FCD-422D-B82A-1E68B3ACF3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02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344613" rtl="0" eaLnBrk="1" latinLnBrk="0" hangingPunct="1">
      <a:defRPr sz="3077" kern="1200">
        <a:solidFill>
          <a:schemeClr val="tx1"/>
        </a:solidFill>
        <a:latin typeface="+mn-lt"/>
        <a:ea typeface="+mn-ea"/>
        <a:cs typeface="+mn-cs"/>
      </a:defRPr>
    </a:lvl1pPr>
    <a:lvl2pPr marL="1172307" algn="l" defTabSz="2344613" rtl="0" eaLnBrk="1" latinLnBrk="0" hangingPunct="1">
      <a:defRPr sz="3077" kern="1200">
        <a:solidFill>
          <a:schemeClr val="tx1"/>
        </a:solidFill>
        <a:latin typeface="+mn-lt"/>
        <a:ea typeface="+mn-ea"/>
        <a:cs typeface="+mn-cs"/>
      </a:defRPr>
    </a:lvl2pPr>
    <a:lvl3pPr marL="2344613" algn="l" defTabSz="2344613" rtl="0" eaLnBrk="1" latinLnBrk="0" hangingPunct="1">
      <a:defRPr sz="3077" kern="1200">
        <a:solidFill>
          <a:schemeClr val="tx1"/>
        </a:solidFill>
        <a:latin typeface="+mn-lt"/>
        <a:ea typeface="+mn-ea"/>
        <a:cs typeface="+mn-cs"/>
      </a:defRPr>
    </a:lvl3pPr>
    <a:lvl4pPr marL="3516920" algn="l" defTabSz="2344613" rtl="0" eaLnBrk="1" latinLnBrk="0" hangingPunct="1">
      <a:defRPr sz="3077" kern="1200">
        <a:solidFill>
          <a:schemeClr val="tx1"/>
        </a:solidFill>
        <a:latin typeface="+mn-lt"/>
        <a:ea typeface="+mn-ea"/>
        <a:cs typeface="+mn-cs"/>
      </a:defRPr>
    </a:lvl4pPr>
    <a:lvl5pPr marL="4689226" algn="l" defTabSz="2344613" rtl="0" eaLnBrk="1" latinLnBrk="0" hangingPunct="1">
      <a:defRPr sz="3077" kern="1200">
        <a:solidFill>
          <a:schemeClr val="tx1"/>
        </a:solidFill>
        <a:latin typeface="+mn-lt"/>
        <a:ea typeface="+mn-ea"/>
        <a:cs typeface="+mn-cs"/>
      </a:defRPr>
    </a:lvl5pPr>
    <a:lvl6pPr marL="5861533" algn="l" defTabSz="2344613" rtl="0" eaLnBrk="1" latinLnBrk="0" hangingPunct="1">
      <a:defRPr sz="3077" kern="1200">
        <a:solidFill>
          <a:schemeClr val="tx1"/>
        </a:solidFill>
        <a:latin typeface="+mn-lt"/>
        <a:ea typeface="+mn-ea"/>
        <a:cs typeface="+mn-cs"/>
      </a:defRPr>
    </a:lvl6pPr>
    <a:lvl7pPr marL="7033839" algn="l" defTabSz="2344613" rtl="0" eaLnBrk="1" latinLnBrk="0" hangingPunct="1">
      <a:defRPr sz="3077" kern="1200">
        <a:solidFill>
          <a:schemeClr val="tx1"/>
        </a:solidFill>
        <a:latin typeface="+mn-lt"/>
        <a:ea typeface="+mn-ea"/>
        <a:cs typeface="+mn-cs"/>
      </a:defRPr>
    </a:lvl7pPr>
    <a:lvl8pPr marL="8206146" algn="l" defTabSz="2344613" rtl="0" eaLnBrk="1" latinLnBrk="0" hangingPunct="1">
      <a:defRPr sz="3077" kern="1200">
        <a:solidFill>
          <a:schemeClr val="tx1"/>
        </a:solidFill>
        <a:latin typeface="+mn-lt"/>
        <a:ea typeface="+mn-ea"/>
        <a:cs typeface="+mn-cs"/>
      </a:defRPr>
    </a:lvl8pPr>
    <a:lvl9pPr marL="9378452" algn="l" defTabSz="2344613" rtl="0" eaLnBrk="1" latinLnBrk="0" hangingPunct="1">
      <a:defRPr sz="30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6638" y="1173163"/>
            <a:ext cx="248920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641">
              <a:defRPr/>
            </a:pPr>
            <a:r>
              <a:rPr lang="en-US" dirty="0"/>
              <a:t>The featured monthly special</a:t>
            </a:r>
            <a:r>
              <a:rPr lang="en-US" baseline="0" dirty="0"/>
              <a:t> events and food days have been populated into the template. The picture and text can be removed if not featuring. These can be featured on the day of your choosing. </a:t>
            </a:r>
            <a:r>
              <a:rPr lang="en-US" sz="1200" dirty="0">
                <a:solidFill>
                  <a:prstClr val="black"/>
                </a:solidFill>
              </a:rPr>
              <a:t>Approved images can be found on SharePoint.</a:t>
            </a:r>
          </a:p>
          <a:p>
            <a:endParaRPr lang="en-US" dirty="0"/>
          </a:p>
          <a:p>
            <a:r>
              <a:rPr lang="en-US" b="1" dirty="0"/>
              <a:t>Insert Picture: </a:t>
            </a:r>
            <a:r>
              <a:rPr lang="en-US" dirty="0"/>
              <a:t>To insert picture,</a:t>
            </a:r>
            <a:r>
              <a:rPr lang="en-US" baseline="0" dirty="0"/>
              <a:t> click on the picture icon and select the corresponding image from the approved images provided.</a:t>
            </a:r>
            <a:endParaRPr lang="en-US" dirty="0"/>
          </a:p>
          <a:p>
            <a:endParaRPr lang="en-US" dirty="0"/>
          </a:p>
          <a:p>
            <a:r>
              <a:rPr lang="en-US" dirty="0"/>
              <a:t>Any other </a:t>
            </a:r>
            <a:r>
              <a:rPr lang="en-US" baseline="0" dirty="0"/>
              <a:t>events, specials or promotions can be added to the calendar. </a:t>
            </a:r>
            <a:endParaRPr lang="en-US" dirty="0"/>
          </a:p>
          <a:p>
            <a:endParaRPr lang="en-US" dirty="0"/>
          </a:p>
          <a:p>
            <a:r>
              <a:rPr lang="en-US" dirty="0"/>
              <a:t>If no </a:t>
            </a:r>
            <a:r>
              <a:rPr lang="en-US" baseline="0" dirty="0"/>
              <a:t>picture is inserted, nothing will show up when printed.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4D76-1FCD-422D-B82A-1E68B3ACF3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55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760" y="4190155"/>
            <a:ext cx="17099280" cy="8913707"/>
          </a:xfrm>
        </p:spPr>
        <p:txBody>
          <a:bodyPr anchor="b"/>
          <a:lstStyle>
            <a:lvl1pPr algn="ctr">
              <a:defRPr sz="1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13447609"/>
            <a:ext cx="15087600" cy="6181511"/>
          </a:xfrm>
        </p:spPr>
        <p:txBody>
          <a:bodyPr/>
          <a:lstStyle>
            <a:lvl1pPr marL="0" indent="0" algn="ctr">
              <a:buNone/>
              <a:defRPr sz="5280"/>
            </a:lvl1pPr>
            <a:lvl2pPr marL="1005840" indent="0" algn="ctr">
              <a:buNone/>
              <a:defRPr sz="4400"/>
            </a:lvl2pPr>
            <a:lvl3pPr marL="2011680" indent="0" algn="ctr">
              <a:buNone/>
              <a:defRPr sz="3960"/>
            </a:lvl3pPr>
            <a:lvl4pPr marL="3017520" indent="0" algn="ctr">
              <a:buNone/>
              <a:defRPr sz="3520"/>
            </a:lvl4pPr>
            <a:lvl5pPr marL="4023360" indent="0" algn="ctr">
              <a:buNone/>
              <a:defRPr sz="3520"/>
            </a:lvl5pPr>
            <a:lvl6pPr marL="5029200" indent="0" algn="ctr">
              <a:buNone/>
              <a:defRPr sz="3520"/>
            </a:lvl6pPr>
            <a:lvl7pPr marL="6035040" indent="0" algn="ctr">
              <a:buNone/>
              <a:defRPr sz="3520"/>
            </a:lvl7pPr>
            <a:lvl8pPr marL="7040880" indent="0" algn="ctr">
              <a:buNone/>
              <a:defRPr sz="3520"/>
            </a:lvl8pPr>
            <a:lvl9pPr marL="8046720" indent="0" algn="ctr">
              <a:buNone/>
              <a:defRPr sz="35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2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4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96086" y="1363133"/>
            <a:ext cx="4337685" cy="216975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83031" y="1363133"/>
            <a:ext cx="12761595" cy="216975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49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icture Placeholder 2"/>
          <p:cNvSpPr>
            <a:spLocks noGrp="1"/>
          </p:cNvSpPr>
          <p:nvPr>
            <p:ph type="pic" sz="quarter" idx="83"/>
          </p:nvPr>
        </p:nvSpPr>
        <p:spPr>
          <a:xfrm>
            <a:off x="3819126" y="6394440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>
                <a:solidFill>
                  <a:srgbClr val="999EA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3819126" y="7878794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4585B84F-6BD2-40BC-A8CB-4E9519405D90}"/>
              </a:ext>
            </a:extLst>
          </p:cNvPr>
          <p:cNvSpPr>
            <a:spLocks noGrp="1"/>
          </p:cNvSpPr>
          <p:nvPr>
            <p:ph type="pic" sz="quarter" idx="85"/>
          </p:nvPr>
        </p:nvSpPr>
        <p:spPr>
          <a:xfrm>
            <a:off x="6351453" y="639443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>
                <a:solidFill>
                  <a:srgbClr val="999EA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4" name="Text Placeholder 7">
            <a:extLst>
              <a:ext uri="{FF2B5EF4-FFF2-40B4-BE49-F238E27FC236}">
                <a16:creationId xmlns:a16="http://schemas.microsoft.com/office/drawing/2014/main" id="{EB48AA64-68B1-45CF-A043-CFD05AF3DF30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6351453" y="78787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AD8E57D6-A8D8-4239-A3ED-244C791C450C}"/>
              </a:ext>
            </a:extLst>
          </p:cNvPr>
          <p:cNvSpPr>
            <a:spLocks noGrp="1"/>
          </p:cNvSpPr>
          <p:nvPr>
            <p:ph type="pic" sz="quarter" idx="87"/>
          </p:nvPr>
        </p:nvSpPr>
        <p:spPr>
          <a:xfrm>
            <a:off x="8883780" y="639443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>
                <a:solidFill>
                  <a:srgbClr val="999EA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D1E79842-AF70-4F6F-86D5-BB5393D64070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8883780" y="78787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9" name="Picture Placeholder 2">
            <a:extLst>
              <a:ext uri="{FF2B5EF4-FFF2-40B4-BE49-F238E27FC236}">
                <a16:creationId xmlns:a16="http://schemas.microsoft.com/office/drawing/2014/main" id="{8C686249-FCA6-4712-AB26-D4E8B6C9D35D}"/>
              </a:ext>
            </a:extLst>
          </p:cNvPr>
          <p:cNvSpPr>
            <a:spLocks noGrp="1"/>
          </p:cNvSpPr>
          <p:nvPr>
            <p:ph type="pic" sz="quarter" idx="89"/>
          </p:nvPr>
        </p:nvSpPr>
        <p:spPr>
          <a:xfrm>
            <a:off x="1286799" y="639443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>
                <a:solidFill>
                  <a:srgbClr val="999EA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0" name="Text Placeholder 7">
            <a:extLst>
              <a:ext uri="{FF2B5EF4-FFF2-40B4-BE49-F238E27FC236}">
                <a16:creationId xmlns:a16="http://schemas.microsoft.com/office/drawing/2014/main" id="{61BA5843-C301-4B7F-B41C-F63061C22426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286799" y="78787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1" name="Picture Placeholder 2">
            <a:extLst>
              <a:ext uri="{FF2B5EF4-FFF2-40B4-BE49-F238E27FC236}">
                <a16:creationId xmlns:a16="http://schemas.microsoft.com/office/drawing/2014/main" id="{E4DA1B61-961A-4025-96D1-B53BECE35BD0}"/>
              </a:ext>
            </a:extLst>
          </p:cNvPr>
          <p:cNvSpPr>
            <a:spLocks noGrp="1"/>
          </p:cNvSpPr>
          <p:nvPr>
            <p:ph type="pic" sz="quarter" idx="91"/>
          </p:nvPr>
        </p:nvSpPr>
        <p:spPr>
          <a:xfrm>
            <a:off x="11416107" y="639443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>
                <a:solidFill>
                  <a:srgbClr val="999EA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2" name="Text Placeholder 7">
            <a:extLst>
              <a:ext uri="{FF2B5EF4-FFF2-40B4-BE49-F238E27FC236}">
                <a16:creationId xmlns:a16="http://schemas.microsoft.com/office/drawing/2014/main" id="{B1505860-7B36-4D14-9883-ECD3DD5D46EF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1416107" y="78787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3" name="Picture Placeholder 2">
            <a:extLst>
              <a:ext uri="{FF2B5EF4-FFF2-40B4-BE49-F238E27FC236}">
                <a16:creationId xmlns:a16="http://schemas.microsoft.com/office/drawing/2014/main" id="{927B1B01-F5A9-455A-A627-F89A4CAC531E}"/>
              </a:ext>
            </a:extLst>
          </p:cNvPr>
          <p:cNvSpPr>
            <a:spLocks noGrp="1"/>
          </p:cNvSpPr>
          <p:nvPr>
            <p:ph type="pic" sz="quarter" idx="93"/>
          </p:nvPr>
        </p:nvSpPr>
        <p:spPr>
          <a:xfrm>
            <a:off x="13948433" y="639443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>
                <a:solidFill>
                  <a:srgbClr val="999EA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4" name="Text Placeholder 7">
            <a:extLst>
              <a:ext uri="{FF2B5EF4-FFF2-40B4-BE49-F238E27FC236}">
                <a16:creationId xmlns:a16="http://schemas.microsoft.com/office/drawing/2014/main" id="{8B70B139-131D-444E-ABD4-A69992B4C86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3948433" y="78787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5" name="Picture Placeholder 2">
            <a:extLst>
              <a:ext uri="{FF2B5EF4-FFF2-40B4-BE49-F238E27FC236}">
                <a16:creationId xmlns:a16="http://schemas.microsoft.com/office/drawing/2014/main" id="{875A670A-EF37-4D57-B673-32514A527AB7}"/>
              </a:ext>
            </a:extLst>
          </p:cNvPr>
          <p:cNvSpPr>
            <a:spLocks noGrp="1"/>
          </p:cNvSpPr>
          <p:nvPr>
            <p:ph type="pic" sz="quarter" idx="95"/>
          </p:nvPr>
        </p:nvSpPr>
        <p:spPr>
          <a:xfrm>
            <a:off x="16480765" y="639443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>
                <a:solidFill>
                  <a:srgbClr val="999EA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6" name="Text Placeholder 7">
            <a:extLst>
              <a:ext uri="{FF2B5EF4-FFF2-40B4-BE49-F238E27FC236}">
                <a16:creationId xmlns:a16="http://schemas.microsoft.com/office/drawing/2014/main" id="{3AD5B089-25BA-47F0-AF71-B057DAEA0088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16480765" y="78787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7" name="Picture Placeholder 2">
            <a:extLst>
              <a:ext uri="{FF2B5EF4-FFF2-40B4-BE49-F238E27FC236}">
                <a16:creationId xmlns:a16="http://schemas.microsoft.com/office/drawing/2014/main" id="{909C146F-9EE0-4477-8456-0A188C2F6E4C}"/>
              </a:ext>
            </a:extLst>
          </p:cNvPr>
          <p:cNvSpPr>
            <a:spLocks noGrp="1"/>
          </p:cNvSpPr>
          <p:nvPr>
            <p:ph type="pic" sz="quarter" idx="97"/>
          </p:nvPr>
        </p:nvSpPr>
        <p:spPr>
          <a:xfrm>
            <a:off x="3819126" y="10069040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38" name="Text Placeholder 7">
            <a:extLst>
              <a:ext uri="{FF2B5EF4-FFF2-40B4-BE49-F238E27FC236}">
                <a16:creationId xmlns:a16="http://schemas.microsoft.com/office/drawing/2014/main" id="{D14679B4-E56E-446B-B660-562DDA7DADA7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3819126" y="11553395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39" name="Picture Placeholder 2">
            <a:extLst>
              <a:ext uri="{FF2B5EF4-FFF2-40B4-BE49-F238E27FC236}">
                <a16:creationId xmlns:a16="http://schemas.microsoft.com/office/drawing/2014/main" id="{76E83878-C1D9-44FE-B2D2-FC57344F395C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6351453" y="10069038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40" name="Text Placeholder 7">
            <a:extLst>
              <a:ext uri="{FF2B5EF4-FFF2-40B4-BE49-F238E27FC236}">
                <a16:creationId xmlns:a16="http://schemas.microsoft.com/office/drawing/2014/main" id="{F9111108-C4A7-407E-A603-03E6C4451FFF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6351453" y="115533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41" name="Picture Placeholder 2">
            <a:extLst>
              <a:ext uri="{FF2B5EF4-FFF2-40B4-BE49-F238E27FC236}">
                <a16:creationId xmlns:a16="http://schemas.microsoft.com/office/drawing/2014/main" id="{445B3467-BE54-49DA-974A-A03BE451501E}"/>
              </a:ext>
            </a:extLst>
          </p:cNvPr>
          <p:cNvSpPr>
            <a:spLocks noGrp="1"/>
          </p:cNvSpPr>
          <p:nvPr>
            <p:ph type="pic" sz="quarter" idx="101"/>
          </p:nvPr>
        </p:nvSpPr>
        <p:spPr>
          <a:xfrm>
            <a:off x="8883780" y="10069038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42" name="Text Placeholder 7">
            <a:extLst>
              <a:ext uri="{FF2B5EF4-FFF2-40B4-BE49-F238E27FC236}">
                <a16:creationId xmlns:a16="http://schemas.microsoft.com/office/drawing/2014/main" id="{2A493844-630E-4DA2-9CD5-5311AE1089A3}"/>
              </a:ext>
            </a:extLst>
          </p:cNvPr>
          <p:cNvSpPr>
            <a:spLocks noGrp="1"/>
          </p:cNvSpPr>
          <p:nvPr>
            <p:ph type="body" sz="quarter" idx="102" hasCustomPrompt="1"/>
          </p:nvPr>
        </p:nvSpPr>
        <p:spPr>
          <a:xfrm>
            <a:off x="8883780" y="115533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7" name="Picture Placeholder 2">
            <a:extLst>
              <a:ext uri="{FF2B5EF4-FFF2-40B4-BE49-F238E27FC236}">
                <a16:creationId xmlns:a16="http://schemas.microsoft.com/office/drawing/2014/main" id="{CFBE8B17-8364-4DAB-9D27-967EE3E45E6A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1286799" y="10069038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58" name="Text Placeholder 7">
            <a:extLst>
              <a:ext uri="{FF2B5EF4-FFF2-40B4-BE49-F238E27FC236}">
                <a16:creationId xmlns:a16="http://schemas.microsoft.com/office/drawing/2014/main" id="{A3E1D61C-2CB6-4F09-A107-E47216FF0923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286799" y="115533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9" name="Picture Placeholder 2">
            <a:extLst>
              <a:ext uri="{FF2B5EF4-FFF2-40B4-BE49-F238E27FC236}">
                <a16:creationId xmlns:a16="http://schemas.microsoft.com/office/drawing/2014/main" id="{7E391478-BFB1-474C-B5E7-9C1AD7FA49E8}"/>
              </a:ext>
            </a:extLst>
          </p:cNvPr>
          <p:cNvSpPr>
            <a:spLocks noGrp="1"/>
          </p:cNvSpPr>
          <p:nvPr>
            <p:ph type="pic" sz="quarter" idx="105"/>
          </p:nvPr>
        </p:nvSpPr>
        <p:spPr>
          <a:xfrm>
            <a:off x="11416107" y="10069038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60" name="Text Placeholder 7">
            <a:extLst>
              <a:ext uri="{FF2B5EF4-FFF2-40B4-BE49-F238E27FC236}">
                <a16:creationId xmlns:a16="http://schemas.microsoft.com/office/drawing/2014/main" id="{45E9D445-4609-432D-95B5-F6169615A0C2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11416107" y="115533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1" name="Picture Placeholder 2">
            <a:extLst>
              <a:ext uri="{FF2B5EF4-FFF2-40B4-BE49-F238E27FC236}">
                <a16:creationId xmlns:a16="http://schemas.microsoft.com/office/drawing/2014/main" id="{8F2F16D6-B37E-44BE-8C1F-3CC65C4E8527}"/>
              </a:ext>
            </a:extLst>
          </p:cNvPr>
          <p:cNvSpPr>
            <a:spLocks noGrp="1"/>
          </p:cNvSpPr>
          <p:nvPr>
            <p:ph type="pic" sz="quarter" idx="107"/>
          </p:nvPr>
        </p:nvSpPr>
        <p:spPr>
          <a:xfrm>
            <a:off x="13948433" y="10069038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>
            <a:extLst>
              <a:ext uri="{FF2B5EF4-FFF2-40B4-BE49-F238E27FC236}">
                <a16:creationId xmlns:a16="http://schemas.microsoft.com/office/drawing/2014/main" id="{AED3F0DB-A75A-40E9-923D-B84388B59685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13948433" y="115533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3" name="Picture Placeholder 2">
            <a:extLst>
              <a:ext uri="{FF2B5EF4-FFF2-40B4-BE49-F238E27FC236}">
                <a16:creationId xmlns:a16="http://schemas.microsoft.com/office/drawing/2014/main" id="{CC5AA27B-FCF1-4987-A28B-8B0BCCA5012E}"/>
              </a:ext>
            </a:extLst>
          </p:cNvPr>
          <p:cNvSpPr>
            <a:spLocks noGrp="1"/>
          </p:cNvSpPr>
          <p:nvPr>
            <p:ph type="pic" sz="quarter" idx="109"/>
          </p:nvPr>
        </p:nvSpPr>
        <p:spPr>
          <a:xfrm>
            <a:off x="16480765" y="10069038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64" name="Text Placeholder 7">
            <a:extLst>
              <a:ext uri="{FF2B5EF4-FFF2-40B4-BE49-F238E27FC236}">
                <a16:creationId xmlns:a16="http://schemas.microsoft.com/office/drawing/2014/main" id="{3F5793E5-07E1-4DF1-AEA0-E9EA1944D69A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6480765" y="11553392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5" name="Picture Placeholder 2">
            <a:extLst>
              <a:ext uri="{FF2B5EF4-FFF2-40B4-BE49-F238E27FC236}">
                <a16:creationId xmlns:a16="http://schemas.microsoft.com/office/drawing/2014/main" id="{E8D33C94-5D21-4629-9E05-63CAB003A1CC}"/>
              </a:ext>
            </a:extLst>
          </p:cNvPr>
          <p:cNvSpPr>
            <a:spLocks noGrp="1"/>
          </p:cNvSpPr>
          <p:nvPr>
            <p:ph type="pic" sz="quarter" idx="111"/>
          </p:nvPr>
        </p:nvSpPr>
        <p:spPr>
          <a:xfrm>
            <a:off x="3821437" y="13753479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66" name="Text Placeholder 7">
            <a:extLst>
              <a:ext uri="{FF2B5EF4-FFF2-40B4-BE49-F238E27FC236}">
                <a16:creationId xmlns:a16="http://schemas.microsoft.com/office/drawing/2014/main" id="{65376DA6-45E3-4A11-AAD3-28389248268A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3821437" y="15237833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7" name="Picture Placeholder 2">
            <a:extLst>
              <a:ext uri="{FF2B5EF4-FFF2-40B4-BE49-F238E27FC236}">
                <a16:creationId xmlns:a16="http://schemas.microsoft.com/office/drawing/2014/main" id="{53A653CF-3B6B-4F49-86DE-2910691045C0}"/>
              </a:ext>
            </a:extLst>
          </p:cNvPr>
          <p:cNvSpPr>
            <a:spLocks noGrp="1"/>
          </p:cNvSpPr>
          <p:nvPr>
            <p:ph type="pic" sz="quarter" idx="113"/>
          </p:nvPr>
        </p:nvSpPr>
        <p:spPr>
          <a:xfrm>
            <a:off x="6353764" y="13753476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68" name="Text Placeholder 7">
            <a:extLst>
              <a:ext uri="{FF2B5EF4-FFF2-40B4-BE49-F238E27FC236}">
                <a16:creationId xmlns:a16="http://schemas.microsoft.com/office/drawing/2014/main" id="{DD82A04B-0A9B-4F70-8138-8E2AB4C5FE26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6353764" y="152378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9" name="Picture Placeholder 2">
            <a:extLst>
              <a:ext uri="{FF2B5EF4-FFF2-40B4-BE49-F238E27FC236}">
                <a16:creationId xmlns:a16="http://schemas.microsoft.com/office/drawing/2014/main" id="{C67E4A6E-AF61-4F69-BBBF-36D0FBD7175E}"/>
              </a:ext>
            </a:extLst>
          </p:cNvPr>
          <p:cNvSpPr>
            <a:spLocks noGrp="1"/>
          </p:cNvSpPr>
          <p:nvPr>
            <p:ph type="pic" sz="quarter" idx="115"/>
          </p:nvPr>
        </p:nvSpPr>
        <p:spPr>
          <a:xfrm>
            <a:off x="8886091" y="13753476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0" name="Text Placeholder 7">
            <a:extLst>
              <a:ext uri="{FF2B5EF4-FFF2-40B4-BE49-F238E27FC236}">
                <a16:creationId xmlns:a16="http://schemas.microsoft.com/office/drawing/2014/main" id="{EFBD775B-751D-4CE9-ACCB-AA7DF702158C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8886091" y="152378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1" name="Picture Placeholder 2">
            <a:extLst>
              <a:ext uri="{FF2B5EF4-FFF2-40B4-BE49-F238E27FC236}">
                <a16:creationId xmlns:a16="http://schemas.microsoft.com/office/drawing/2014/main" id="{B839CFEC-C987-4A4D-BBA8-F95D74E3192D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1289111" y="13753476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2" name="Text Placeholder 7">
            <a:extLst>
              <a:ext uri="{FF2B5EF4-FFF2-40B4-BE49-F238E27FC236}">
                <a16:creationId xmlns:a16="http://schemas.microsoft.com/office/drawing/2014/main" id="{B4F30C39-2F3B-4512-A68E-78226A04D460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1289111" y="152378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3" name="Picture Placeholder 2">
            <a:extLst>
              <a:ext uri="{FF2B5EF4-FFF2-40B4-BE49-F238E27FC236}">
                <a16:creationId xmlns:a16="http://schemas.microsoft.com/office/drawing/2014/main" id="{A88C36FF-32A6-483C-B98A-020CE730DC5C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11418418" y="13753476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4" name="Text Placeholder 7">
            <a:extLst>
              <a:ext uri="{FF2B5EF4-FFF2-40B4-BE49-F238E27FC236}">
                <a16:creationId xmlns:a16="http://schemas.microsoft.com/office/drawing/2014/main" id="{78CDA159-5A62-41E9-BD55-204B9BBBA97E}"/>
              </a:ext>
            </a:extLst>
          </p:cNvPr>
          <p:cNvSpPr>
            <a:spLocks noGrp="1"/>
          </p:cNvSpPr>
          <p:nvPr>
            <p:ph type="body" sz="quarter" idx="120" hasCustomPrompt="1"/>
          </p:nvPr>
        </p:nvSpPr>
        <p:spPr>
          <a:xfrm>
            <a:off x="11418418" y="152378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5" name="Picture Placeholder 2">
            <a:extLst>
              <a:ext uri="{FF2B5EF4-FFF2-40B4-BE49-F238E27FC236}">
                <a16:creationId xmlns:a16="http://schemas.microsoft.com/office/drawing/2014/main" id="{3A139E17-09A2-4DD2-A0F8-392D31FA7BA0}"/>
              </a:ext>
            </a:extLst>
          </p:cNvPr>
          <p:cNvSpPr>
            <a:spLocks noGrp="1"/>
          </p:cNvSpPr>
          <p:nvPr>
            <p:ph type="pic" sz="quarter" idx="121"/>
          </p:nvPr>
        </p:nvSpPr>
        <p:spPr>
          <a:xfrm>
            <a:off x="13950745" y="13753476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6" name="Text Placeholder 7">
            <a:extLst>
              <a:ext uri="{FF2B5EF4-FFF2-40B4-BE49-F238E27FC236}">
                <a16:creationId xmlns:a16="http://schemas.microsoft.com/office/drawing/2014/main" id="{0CAD2A96-A591-4460-AC27-BDA5B6449B0C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13950745" y="152378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7" name="Picture Placeholder 2">
            <a:extLst>
              <a:ext uri="{FF2B5EF4-FFF2-40B4-BE49-F238E27FC236}">
                <a16:creationId xmlns:a16="http://schemas.microsoft.com/office/drawing/2014/main" id="{B2545D7A-9BDA-4B30-A236-6C027C41F600}"/>
              </a:ext>
            </a:extLst>
          </p:cNvPr>
          <p:cNvSpPr>
            <a:spLocks noGrp="1"/>
          </p:cNvSpPr>
          <p:nvPr>
            <p:ph type="pic" sz="quarter" idx="123"/>
          </p:nvPr>
        </p:nvSpPr>
        <p:spPr>
          <a:xfrm>
            <a:off x="16483077" y="13753476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78" name="Text Placeholder 7">
            <a:extLst>
              <a:ext uri="{FF2B5EF4-FFF2-40B4-BE49-F238E27FC236}">
                <a16:creationId xmlns:a16="http://schemas.microsoft.com/office/drawing/2014/main" id="{299F7FC4-0FA1-46F2-B614-CEFFC3659EB1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16483077" y="152378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79" name="Picture Placeholder 2">
            <a:extLst>
              <a:ext uri="{FF2B5EF4-FFF2-40B4-BE49-F238E27FC236}">
                <a16:creationId xmlns:a16="http://schemas.microsoft.com/office/drawing/2014/main" id="{92ABD645-E473-4099-BFFA-491C0FA53D48}"/>
              </a:ext>
            </a:extLst>
          </p:cNvPr>
          <p:cNvSpPr>
            <a:spLocks noGrp="1"/>
          </p:cNvSpPr>
          <p:nvPr>
            <p:ph type="pic" sz="quarter" idx="125"/>
          </p:nvPr>
        </p:nvSpPr>
        <p:spPr>
          <a:xfrm>
            <a:off x="3821437" y="17428079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80" name="Text Placeholder 7">
            <a:extLst>
              <a:ext uri="{FF2B5EF4-FFF2-40B4-BE49-F238E27FC236}">
                <a16:creationId xmlns:a16="http://schemas.microsoft.com/office/drawing/2014/main" id="{86DC0947-5170-45B1-A747-BA3A9A4147AB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3821437" y="18912434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1" name="Picture Placeholder 2">
            <a:extLst>
              <a:ext uri="{FF2B5EF4-FFF2-40B4-BE49-F238E27FC236}">
                <a16:creationId xmlns:a16="http://schemas.microsoft.com/office/drawing/2014/main" id="{7FF87AE2-C2E3-4C58-903B-5E9D1DA413D8}"/>
              </a:ext>
            </a:extLst>
          </p:cNvPr>
          <p:cNvSpPr>
            <a:spLocks noGrp="1"/>
          </p:cNvSpPr>
          <p:nvPr>
            <p:ph type="pic" sz="quarter" idx="127"/>
          </p:nvPr>
        </p:nvSpPr>
        <p:spPr>
          <a:xfrm>
            <a:off x="6353764" y="1742807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82" name="Text Placeholder 7">
            <a:extLst>
              <a:ext uri="{FF2B5EF4-FFF2-40B4-BE49-F238E27FC236}">
                <a16:creationId xmlns:a16="http://schemas.microsoft.com/office/drawing/2014/main" id="{A4D8FBD4-78A4-4F84-9E36-954627B8B8BB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353764" y="189124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3" name="Picture Placeholder 2">
            <a:extLst>
              <a:ext uri="{FF2B5EF4-FFF2-40B4-BE49-F238E27FC236}">
                <a16:creationId xmlns:a16="http://schemas.microsoft.com/office/drawing/2014/main" id="{639B61A5-F36A-466C-8EED-477E2118391E}"/>
              </a:ext>
            </a:extLst>
          </p:cNvPr>
          <p:cNvSpPr>
            <a:spLocks noGrp="1"/>
          </p:cNvSpPr>
          <p:nvPr>
            <p:ph type="pic" sz="quarter" idx="129"/>
          </p:nvPr>
        </p:nvSpPr>
        <p:spPr>
          <a:xfrm>
            <a:off x="8886091" y="1742807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84" name="Text Placeholder 7">
            <a:extLst>
              <a:ext uri="{FF2B5EF4-FFF2-40B4-BE49-F238E27FC236}">
                <a16:creationId xmlns:a16="http://schemas.microsoft.com/office/drawing/2014/main" id="{C49F4E2F-8235-46A9-9C4E-8245268BE4EC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8886091" y="189124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5" name="Picture Placeholder 2">
            <a:extLst>
              <a:ext uri="{FF2B5EF4-FFF2-40B4-BE49-F238E27FC236}">
                <a16:creationId xmlns:a16="http://schemas.microsoft.com/office/drawing/2014/main" id="{57856B05-582D-4010-AD2E-B722E99273F9}"/>
              </a:ext>
            </a:extLst>
          </p:cNvPr>
          <p:cNvSpPr>
            <a:spLocks noGrp="1"/>
          </p:cNvSpPr>
          <p:nvPr>
            <p:ph type="pic" sz="quarter" idx="131"/>
          </p:nvPr>
        </p:nvSpPr>
        <p:spPr>
          <a:xfrm>
            <a:off x="1289111" y="1742807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86" name="Text Placeholder 7">
            <a:extLst>
              <a:ext uri="{FF2B5EF4-FFF2-40B4-BE49-F238E27FC236}">
                <a16:creationId xmlns:a16="http://schemas.microsoft.com/office/drawing/2014/main" id="{E05CBB68-B350-4BCB-8828-2E48ACAE6418}"/>
              </a:ext>
            </a:extLst>
          </p:cNvPr>
          <p:cNvSpPr>
            <a:spLocks noGrp="1"/>
          </p:cNvSpPr>
          <p:nvPr>
            <p:ph type="body" sz="quarter" idx="132" hasCustomPrompt="1"/>
          </p:nvPr>
        </p:nvSpPr>
        <p:spPr>
          <a:xfrm>
            <a:off x="1289111" y="189124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7" name="Picture Placeholder 2">
            <a:extLst>
              <a:ext uri="{FF2B5EF4-FFF2-40B4-BE49-F238E27FC236}">
                <a16:creationId xmlns:a16="http://schemas.microsoft.com/office/drawing/2014/main" id="{172BB4F7-2119-43FC-901D-F0F8B31553AF}"/>
              </a:ext>
            </a:extLst>
          </p:cNvPr>
          <p:cNvSpPr>
            <a:spLocks noGrp="1"/>
          </p:cNvSpPr>
          <p:nvPr>
            <p:ph type="pic" sz="quarter" idx="133"/>
          </p:nvPr>
        </p:nvSpPr>
        <p:spPr>
          <a:xfrm>
            <a:off x="11418418" y="1742807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88" name="Text Placeholder 7">
            <a:extLst>
              <a:ext uri="{FF2B5EF4-FFF2-40B4-BE49-F238E27FC236}">
                <a16:creationId xmlns:a16="http://schemas.microsoft.com/office/drawing/2014/main" id="{DA83F183-7C58-49D2-9D13-C5BF1B6E9ACD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11418418" y="189124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9" name="Picture Placeholder 2">
            <a:extLst>
              <a:ext uri="{FF2B5EF4-FFF2-40B4-BE49-F238E27FC236}">
                <a16:creationId xmlns:a16="http://schemas.microsoft.com/office/drawing/2014/main" id="{438515A4-0E79-47CD-8E77-8C9B0415A674}"/>
              </a:ext>
            </a:extLst>
          </p:cNvPr>
          <p:cNvSpPr>
            <a:spLocks noGrp="1"/>
          </p:cNvSpPr>
          <p:nvPr>
            <p:ph type="pic" sz="quarter" idx="135"/>
          </p:nvPr>
        </p:nvSpPr>
        <p:spPr>
          <a:xfrm>
            <a:off x="13950745" y="1742807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90" name="Text Placeholder 7">
            <a:extLst>
              <a:ext uri="{FF2B5EF4-FFF2-40B4-BE49-F238E27FC236}">
                <a16:creationId xmlns:a16="http://schemas.microsoft.com/office/drawing/2014/main" id="{64606CAB-2C1E-4787-BC77-40A1BEA6B758}"/>
              </a:ext>
            </a:extLst>
          </p:cNvPr>
          <p:cNvSpPr>
            <a:spLocks noGrp="1"/>
          </p:cNvSpPr>
          <p:nvPr>
            <p:ph type="body" sz="quarter" idx="136" hasCustomPrompt="1"/>
          </p:nvPr>
        </p:nvSpPr>
        <p:spPr>
          <a:xfrm>
            <a:off x="13950745" y="189124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1" name="Picture Placeholder 2">
            <a:extLst>
              <a:ext uri="{FF2B5EF4-FFF2-40B4-BE49-F238E27FC236}">
                <a16:creationId xmlns:a16="http://schemas.microsoft.com/office/drawing/2014/main" id="{E64154C2-B80D-40EC-9ABC-A66C36D8F4B4}"/>
              </a:ext>
            </a:extLst>
          </p:cNvPr>
          <p:cNvSpPr>
            <a:spLocks noGrp="1"/>
          </p:cNvSpPr>
          <p:nvPr>
            <p:ph type="pic" sz="quarter" idx="137"/>
          </p:nvPr>
        </p:nvSpPr>
        <p:spPr>
          <a:xfrm>
            <a:off x="16483077" y="1742807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92" name="Text Placeholder 7">
            <a:extLst>
              <a:ext uri="{FF2B5EF4-FFF2-40B4-BE49-F238E27FC236}">
                <a16:creationId xmlns:a16="http://schemas.microsoft.com/office/drawing/2014/main" id="{4F8EC9A5-109C-4CA4-80FF-2E332AA28BFB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16483077" y="1891243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3" name="Picture Placeholder 2">
            <a:extLst>
              <a:ext uri="{FF2B5EF4-FFF2-40B4-BE49-F238E27FC236}">
                <a16:creationId xmlns:a16="http://schemas.microsoft.com/office/drawing/2014/main" id="{96DBAB9A-92E9-4867-B8DB-3A3FB37A44EA}"/>
              </a:ext>
            </a:extLst>
          </p:cNvPr>
          <p:cNvSpPr>
            <a:spLocks noGrp="1"/>
          </p:cNvSpPr>
          <p:nvPr>
            <p:ph type="pic" sz="quarter" idx="139"/>
          </p:nvPr>
        </p:nvSpPr>
        <p:spPr>
          <a:xfrm>
            <a:off x="3819126" y="21130260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94" name="Text Placeholder 7">
            <a:extLst>
              <a:ext uri="{FF2B5EF4-FFF2-40B4-BE49-F238E27FC236}">
                <a16:creationId xmlns:a16="http://schemas.microsoft.com/office/drawing/2014/main" id="{938E752B-7735-40DA-A030-D979332128C8}"/>
              </a:ext>
            </a:extLst>
          </p:cNvPr>
          <p:cNvSpPr>
            <a:spLocks noGrp="1"/>
          </p:cNvSpPr>
          <p:nvPr>
            <p:ph type="body" sz="quarter" idx="140" hasCustomPrompt="1"/>
          </p:nvPr>
        </p:nvSpPr>
        <p:spPr>
          <a:xfrm>
            <a:off x="3819126" y="22614614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5" name="Picture Placeholder 2">
            <a:extLst>
              <a:ext uri="{FF2B5EF4-FFF2-40B4-BE49-F238E27FC236}">
                <a16:creationId xmlns:a16="http://schemas.microsoft.com/office/drawing/2014/main" id="{27A98B69-C2DD-4A25-92E8-C08CBBCB4818}"/>
              </a:ext>
            </a:extLst>
          </p:cNvPr>
          <p:cNvSpPr>
            <a:spLocks noGrp="1"/>
          </p:cNvSpPr>
          <p:nvPr>
            <p:ph type="pic" sz="quarter" idx="141"/>
          </p:nvPr>
        </p:nvSpPr>
        <p:spPr>
          <a:xfrm>
            <a:off x="6351453" y="2113025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96" name="Text Placeholder 7">
            <a:extLst>
              <a:ext uri="{FF2B5EF4-FFF2-40B4-BE49-F238E27FC236}">
                <a16:creationId xmlns:a16="http://schemas.microsoft.com/office/drawing/2014/main" id="{A9BA66E5-C30D-45B4-8221-C114EE1F852B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6351453" y="2261461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7" name="Picture Placeholder 2">
            <a:extLst>
              <a:ext uri="{FF2B5EF4-FFF2-40B4-BE49-F238E27FC236}">
                <a16:creationId xmlns:a16="http://schemas.microsoft.com/office/drawing/2014/main" id="{EF02D4CB-C7A9-4351-8604-E6CE89E563A1}"/>
              </a:ext>
            </a:extLst>
          </p:cNvPr>
          <p:cNvSpPr>
            <a:spLocks noGrp="1"/>
          </p:cNvSpPr>
          <p:nvPr>
            <p:ph type="pic" sz="quarter" idx="143"/>
          </p:nvPr>
        </p:nvSpPr>
        <p:spPr>
          <a:xfrm>
            <a:off x="8883780" y="2113025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98" name="Text Placeholder 7">
            <a:extLst>
              <a:ext uri="{FF2B5EF4-FFF2-40B4-BE49-F238E27FC236}">
                <a16:creationId xmlns:a16="http://schemas.microsoft.com/office/drawing/2014/main" id="{ED4EAC04-B49D-4520-85B9-3EA4E994B260}"/>
              </a:ext>
            </a:extLst>
          </p:cNvPr>
          <p:cNvSpPr>
            <a:spLocks noGrp="1"/>
          </p:cNvSpPr>
          <p:nvPr>
            <p:ph type="body" sz="quarter" idx="144" hasCustomPrompt="1"/>
          </p:nvPr>
        </p:nvSpPr>
        <p:spPr>
          <a:xfrm>
            <a:off x="8883780" y="2261461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9" name="Picture Placeholder 2">
            <a:extLst>
              <a:ext uri="{FF2B5EF4-FFF2-40B4-BE49-F238E27FC236}">
                <a16:creationId xmlns:a16="http://schemas.microsoft.com/office/drawing/2014/main" id="{F2EC6A67-0C44-4C07-86B1-EDB599E16C19}"/>
              </a:ext>
            </a:extLst>
          </p:cNvPr>
          <p:cNvSpPr>
            <a:spLocks noGrp="1"/>
          </p:cNvSpPr>
          <p:nvPr>
            <p:ph type="pic" sz="quarter" idx="145"/>
          </p:nvPr>
        </p:nvSpPr>
        <p:spPr>
          <a:xfrm>
            <a:off x="1286799" y="2113025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00" name="Text Placeholder 7">
            <a:extLst>
              <a:ext uri="{FF2B5EF4-FFF2-40B4-BE49-F238E27FC236}">
                <a16:creationId xmlns:a16="http://schemas.microsoft.com/office/drawing/2014/main" id="{C954347E-C331-4ED9-A4C3-DC45D905A527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1286799" y="2261461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1" name="Picture Placeholder 2">
            <a:extLst>
              <a:ext uri="{FF2B5EF4-FFF2-40B4-BE49-F238E27FC236}">
                <a16:creationId xmlns:a16="http://schemas.microsoft.com/office/drawing/2014/main" id="{230453A6-D8E4-476D-8014-04D3D2216567}"/>
              </a:ext>
            </a:extLst>
          </p:cNvPr>
          <p:cNvSpPr>
            <a:spLocks noGrp="1"/>
          </p:cNvSpPr>
          <p:nvPr>
            <p:ph type="pic" sz="quarter" idx="147"/>
          </p:nvPr>
        </p:nvSpPr>
        <p:spPr>
          <a:xfrm>
            <a:off x="11416107" y="2113025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02" name="Text Placeholder 7">
            <a:extLst>
              <a:ext uri="{FF2B5EF4-FFF2-40B4-BE49-F238E27FC236}">
                <a16:creationId xmlns:a16="http://schemas.microsoft.com/office/drawing/2014/main" id="{CC19A5B8-865B-4B35-A776-9C0E4D58D35A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11416107" y="2261461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3" name="Picture Placeholder 2">
            <a:extLst>
              <a:ext uri="{FF2B5EF4-FFF2-40B4-BE49-F238E27FC236}">
                <a16:creationId xmlns:a16="http://schemas.microsoft.com/office/drawing/2014/main" id="{ED638790-8406-4124-BEF8-6E633E14BB21}"/>
              </a:ext>
            </a:extLst>
          </p:cNvPr>
          <p:cNvSpPr>
            <a:spLocks noGrp="1"/>
          </p:cNvSpPr>
          <p:nvPr>
            <p:ph type="pic" sz="quarter" idx="149"/>
          </p:nvPr>
        </p:nvSpPr>
        <p:spPr>
          <a:xfrm>
            <a:off x="13948433" y="2113025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04" name="Text Placeholder 7">
            <a:extLst>
              <a:ext uri="{FF2B5EF4-FFF2-40B4-BE49-F238E27FC236}">
                <a16:creationId xmlns:a16="http://schemas.microsoft.com/office/drawing/2014/main" id="{7ADC21BD-AAF5-4AFA-AD6C-4DEDA80E9FCA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13948433" y="2261461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5" name="Picture Placeholder 2">
            <a:extLst>
              <a:ext uri="{FF2B5EF4-FFF2-40B4-BE49-F238E27FC236}">
                <a16:creationId xmlns:a16="http://schemas.microsoft.com/office/drawing/2014/main" id="{FC06457E-7C01-4548-A250-EB13F9E593F1}"/>
              </a:ext>
            </a:extLst>
          </p:cNvPr>
          <p:cNvSpPr>
            <a:spLocks noGrp="1"/>
          </p:cNvSpPr>
          <p:nvPr>
            <p:ph type="pic" sz="quarter" idx="151"/>
          </p:nvPr>
        </p:nvSpPr>
        <p:spPr>
          <a:xfrm>
            <a:off x="16480765" y="21130257"/>
            <a:ext cx="2344618" cy="1357947"/>
          </a:xfrm>
        </p:spPr>
        <p:txBody>
          <a:bodyPr rIns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55" b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06" name="Text Placeholder 7">
            <a:extLst>
              <a:ext uri="{FF2B5EF4-FFF2-40B4-BE49-F238E27FC236}">
                <a16:creationId xmlns:a16="http://schemas.microsoft.com/office/drawing/2014/main" id="{76943EC2-846B-4EA5-B813-D6E9AD361BCA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16480765" y="22614611"/>
            <a:ext cx="2344618" cy="1271365"/>
          </a:xfrm>
        </p:spPr>
        <p:txBody>
          <a:bodyPr lIns="0" tIns="0" rIns="0" bIns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673" b="0" cap="none" spc="127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754A5B46-AAF4-42D1-83C4-5C17BF0D04A0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14200096" y="24607287"/>
            <a:ext cx="4626535" cy="464706"/>
          </a:xfrm>
        </p:spPr>
        <p:txBody>
          <a:bodyPr rIns="0">
            <a:noAutofit/>
          </a:bodyPr>
          <a:lstStyle>
            <a:lvl1pPr marL="0" indent="0" algn="r">
              <a:buNone/>
              <a:defRPr sz="1782" cap="all" spc="255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Brand</a:t>
            </a:r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4096D377-7025-47AD-BB0D-1090B2451236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7826506" y="1138842"/>
            <a:ext cx="7985924" cy="2403263"/>
          </a:xfrm>
        </p:spPr>
        <p:txBody>
          <a:bodyPr lIns="27432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127" b="0" cap="all" spc="764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Special Events &amp; Promotions</a:t>
            </a:r>
          </a:p>
        </p:txBody>
      </p:sp>
    </p:spTree>
    <p:extLst>
      <p:ext uri="{BB962C8B-B14F-4D97-AF65-F5344CB8AC3E}">
        <p14:creationId xmlns:p14="http://schemas.microsoft.com/office/powerpoint/2010/main" val="29976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0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554" y="6383028"/>
            <a:ext cx="17350740" cy="10650218"/>
          </a:xfrm>
        </p:spPr>
        <p:txBody>
          <a:bodyPr anchor="b"/>
          <a:lstStyle>
            <a:lvl1pPr>
              <a:defRPr sz="1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554" y="17134001"/>
            <a:ext cx="17350740" cy="5600698"/>
          </a:xfrm>
        </p:spPr>
        <p:txBody>
          <a:bodyPr/>
          <a:lstStyle>
            <a:lvl1pPr marL="0" indent="0">
              <a:buNone/>
              <a:defRPr sz="5280">
                <a:solidFill>
                  <a:schemeClr val="tx1"/>
                </a:solidFill>
              </a:defRPr>
            </a:lvl1pPr>
            <a:lvl2pPr marL="1005840" indent="0">
              <a:buNone/>
              <a:defRPr sz="4400">
                <a:solidFill>
                  <a:schemeClr val="tx1">
                    <a:tint val="75000"/>
                  </a:schemeClr>
                </a:solidFill>
              </a:defRPr>
            </a:lvl2pPr>
            <a:lvl3pPr marL="2011680" indent="0">
              <a:buNone/>
              <a:defRPr sz="3960">
                <a:solidFill>
                  <a:schemeClr val="tx1">
                    <a:tint val="75000"/>
                  </a:schemeClr>
                </a:solidFill>
              </a:defRPr>
            </a:lvl3pPr>
            <a:lvl4pPr marL="301752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4pPr>
            <a:lvl5pPr marL="402336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5pPr>
            <a:lvl6pPr marL="502920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6pPr>
            <a:lvl7pPr marL="603504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7pPr>
            <a:lvl8pPr marL="704088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8pPr>
            <a:lvl9pPr marL="8046720" indent="0">
              <a:buNone/>
              <a:defRPr sz="3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3030" y="6815667"/>
            <a:ext cx="8549640" cy="1624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84130" y="6815667"/>
            <a:ext cx="8549640" cy="16244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50" y="1363139"/>
            <a:ext cx="17350740" cy="49487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652" y="6276342"/>
            <a:ext cx="8510348" cy="3075938"/>
          </a:xfrm>
        </p:spPr>
        <p:txBody>
          <a:bodyPr anchor="b"/>
          <a:lstStyle>
            <a:lvl1pPr marL="0" indent="0">
              <a:buNone/>
              <a:defRPr sz="5280" b="1"/>
            </a:lvl1pPr>
            <a:lvl2pPr marL="1005840" indent="0">
              <a:buNone/>
              <a:defRPr sz="4400" b="1"/>
            </a:lvl2pPr>
            <a:lvl3pPr marL="2011680" indent="0">
              <a:buNone/>
              <a:defRPr sz="3960" b="1"/>
            </a:lvl3pPr>
            <a:lvl4pPr marL="3017520" indent="0">
              <a:buNone/>
              <a:defRPr sz="3520" b="1"/>
            </a:lvl4pPr>
            <a:lvl5pPr marL="4023360" indent="0">
              <a:buNone/>
              <a:defRPr sz="3520" b="1"/>
            </a:lvl5pPr>
            <a:lvl6pPr marL="5029200" indent="0">
              <a:buNone/>
              <a:defRPr sz="3520" b="1"/>
            </a:lvl6pPr>
            <a:lvl7pPr marL="6035040" indent="0">
              <a:buNone/>
              <a:defRPr sz="3520" b="1"/>
            </a:lvl7pPr>
            <a:lvl8pPr marL="7040880" indent="0">
              <a:buNone/>
              <a:defRPr sz="3520" b="1"/>
            </a:lvl8pPr>
            <a:lvl9pPr marL="8046720" indent="0">
              <a:buNone/>
              <a:defRPr sz="3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5652" y="9352280"/>
            <a:ext cx="8510348" cy="13755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184131" y="6276342"/>
            <a:ext cx="8552260" cy="3075938"/>
          </a:xfrm>
        </p:spPr>
        <p:txBody>
          <a:bodyPr anchor="b"/>
          <a:lstStyle>
            <a:lvl1pPr marL="0" indent="0">
              <a:buNone/>
              <a:defRPr sz="5280" b="1"/>
            </a:lvl1pPr>
            <a:lvl2pPr marL="1005840" indent="0">
              <a:buNone/>
              <a:defRPr sz="4400" b="1"/>
            </a:lvl2pPr>
            <a:lvl3pPr marL="2011680" indent="0">
              <a:buNone/>
              <a:defRPr sz="3960" b="1"/>
            </a:lvl3pPr>
            <a:lvl4pPr marL="3017520" indent="0">
              <a:buNone/>
              <a:defRPr sz="3520" b="1"/>
            </a:lvl4pPr>
            <a:lvl5pPr marL="4023360" indent="0">
              <a:buNone/>
              <a:defRPr sz="3520" b="1"/>
            </a:lvl5pPr>
            <a:lvl6pPr marL="5029200" indent="0">
              <a:buNone/>
              <a:defRPr sz="3520" b="1"/>
            </a:lvl6pPr>
            <a:lvl7pPr marL="6035040" indent="0">
              <a:buNone/>
              <a:defRPr sz="3520" b="1"/>
            </a:lvl7pPr>
            <a:lvl8pPr marL="7040880" indent="0">
              <a:buNone/>
              <a:defRPr sz="3520" b="1"/>
            </a:lvl8pPr>
            <a:lvl9pPr marL="8046720" indent="0">
              <a:buNone/>
              <a:defRPr sz="35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184131" y="9352280"/>
            <a:ext cx="8552260" cy="13755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8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0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3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50" y="1706880"/>
            <a:ext cx="6488192" cy="5974080"/>
          </a:xfrm>
        </p:spPr>
        <p:txBody>
          <a:bodyPr anchor="b"/>
          <a:lstStyle>
            <a:lvl1pPr>
              <a:defRPr sz="7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2260" y="3686392"/>
            <a:ext cx="10184130" cy="18194867"/>
          </a:xfrm>
        </p:spPr>
        <p:txBody>
          <a:bodyPr/>
          <a:lstStyle>
            <a:lvl1pPr>
              <a:defRPr sz="7040"/>
            </a:lvl1pPr>
            <a:lvl2pPr>
              <a:defRPr sz="6160"/>
            </a:lvl2pPr>
            <a:lvl3pPr>
              <a:defRPr sz="5280"/>
            </a:lvl3pPr>
            <a:lvl4pPr>
              <a:defRPr sz="4400"/>
            </a:lvl4pPr>
            <a:lvl5pPr>
              <a:defRPr sz="4400"/>
            </a:lvl5pPr>
            <a:lvl6pPr>
              <a:defRPr sz="4400"/>
            </a:lvl6pPr>
            <a:lvl7pPr>
              <a:defRPr sz="4400"/>
            </a:lvl7pPr>
            <a:lvl8pPr>
              <a:defRPr sz="4400"/>
            </a:lvl8pPr>
            <a:lvl9pPr>
              <a:defRPr sz="4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650" y="7680960"/>
            <a:ext cx="6488192" cy="14229929"/>
          </a:xfrm>
        </p:spPr>
        <p:txBody>
          <a:bodyPr/>
          <a:lstStyle>
            <a:lvl1pPr marL="0" indent="0">
              <a:buNone/>
              <a:defRPr sz="3520"/>
            </a:lvl1pPr>
            <a:lvl2pPr marL="1005840" indent="0">
              <a:buNone/>
              <a:defRPr sz="3080"/>
            </a:lvl2pPr>
            <a:lvl3pPr marL="2011680" indent="0">
              <a:buNone/>
              <a:defRPr sz="2640"/>
            </a:lvl3pPr>
            <a:lvl4pPr marL="3017520" indent="0">
              <a:buNone/>
              <a:defRPr sz="2200"/>
            </a:lvl4pPr>
            <a:lvl5pPr marL="4023360" indent="0">
              <a:buNone/>
              <a:defRPr sz="2200"/>
            </a:lvl5pPr>
            <a:lvl6pPr marL="5029200" indent="0">
              <a:buNone/>
              <a:defRPr sz="2200"/>
            </a:lvl6pPr>
            <a:lvl7pPr marL="6035040" indent="0">
              <a:buNone/>
              <a:defRPr sz="2200"/>
            </a:lvl7pPr>
            <a:lvl8pPr marL="7040880" indent="0">
              <a:buNone/>
              <a:defRPr sz="2200"/>
            </a:lvl8pPr>
            <a:lvl9pPr marL="8046720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7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650" y="1706880"/>
            <a:ext cx="6488192" cy="5974080"/>
          </a:xfrm>
        </p:spPr>
        <p:txBody>
          <a:bodyPr anchor="b"/>
          <a:lstStyle>
            <a:lvl1pPr>
              <a:defRPr sz="7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52260" y="3686392"/>
            <a:ext cx="10184130" cy="18194867"/>
          </a:xfrm>
        </p:spPr>
        <p:txBody>
          <a:bodyPr anchor="t"/>
          <a:lstStyle>
            <a:lvl1pPr marL="0" indent="0">
              <a:buNone/>
              <a:defRPr sz="7040"/>
            </a:lvl1pPr>
            <a:lvl2pPr marL="1005840" indent="0">
              <a:buNone/>
              <a:defRPr sz="6160"/>
            </a:lvl2pPr>
            <a:lvl3pPr marL="2011680" indent="0">
              <a:buNone/>
              <a:defRPr sz="5280"/>
            </a:lvl3pPr>
            <a:lvl4pPr marL="3017520" indent="0">
              <a:buNone/>
              <a:defRPr sz="4400"/>
            </a:lvl4pPr>
            <a:lvl5pPr marL="4023360" indent="0">
              <a:buNone/>
              <a:defRPr sz="4400"/>
            </a:lvl5pPr>
            <a:lvl6pPr marL="5029200" indent="0">
              <a:buNone/>
              <a:defRPr sz="4400"/>
            </a:lvl6pPr>
            <a:lvl7pPr marL="6035040" indent="0">
              <a:buNone/>
              <a:defRPr sz="4400"/>
            </a:lvl7pPr>
            <a:lvl8pPr marL="7040880" indent="0">
              <a:buNone/>
              <a:defRPr sz="4400"/>
            </a:lvl8pPr>
            <a:lvl9pPr marL="8046720" indent="0">
              <a:buNone/>
              <a:defRPr sz="4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650" y="7680960"/>
            <a:ext cx="6488192" cy="14229929"/>
          </a:xfrm>
        </p:spPr>
        <p:txBody>
          <a:bodyPr/>
          <a:lstStyle>
            <a:lvl1pPr marL="0" indent="0">
              <a:buNone/>
              <a:defRPr sz="3520"/>
            </a:lvl1pPr>
            <a:lvl2pPr marL="1005840" indent="0">
              <a:buNone/>
              <a:defRPr sz="3080"/>
            </a:lvl2pPr>
            <a:lvl3pPr marL="2011680" indent="0">
              <a:buNone/>
              <a:defRPr sz="2640"/>
            </a:lvl3pPr>
            <a:lvl4pPr marL="3017520" indent="0">
              <a:buNone/>
              <a:defRPr sz="2200"/>
            </a:lvl4pPr>
            <a:lvl5pPr marL="4023360" indent="0">
              <a:buNone/>
              <a:defRPr sz="2200"/>
            </a:lvl5pPr>
            <a:lvl6pPr marL="5029200" indent="0">
              <a:buNone/>
              <a:defRPr sz="2200"/>
            </a:lvl6pPr>
            <a:lvl7pPr marL="6035040" indent="0">
              <a:buNone/>
              <a:defRPr sz="2200"/>
            </a:lvl7pPr>
            <a:lvl8pPr marL="7040880" indent="0">
              <a:buNone/>
              <a:defRPr sz="2200"/>
            </a:lvl8pPr>
            <a:lvl9pPr marL="8046720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3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83030" y="1363139"/>
            <a:ext cx="17350740" cy="4948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3030" y="6815667"/>
            <a:ext cx="17350740" cy="16244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3030" y="23730379"/>
            <a:ext cx="4526280" cy="136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A3BB7-E9B8-4247-83D1-652B5A49A3D8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3690" y="23730379"/>
            <a:ext cx="6789420" cy="136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07490" y="23730379"/>
            <a:ext cx="4526280" cy="1363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B16D4-8F40-40F2-95C7-F34AC9F15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52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</p:sldLayoutIdLst>
  <p:txStyles>
    <p:titleStyle>
      <a:lvl1pPr algn="l" defTabSz="2011680" rtl="0" eaLnBrk="1" latinLnBrk="0" hangingPunct="1">
        <a:lnSpc>
          <a:spcPct val="90000"/>
        </a:lnSpc>
        <a:spcBef>
          <a:spcPct val="0"/>
        </a:spcBef>
        <a:buNone/>
        <a:defRPr sz="96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2920" indent="-502920" algn="l" defTabSz="2011680" rtl="0" eaLnBrk="1" latinLnBrk="0" hangingPunct="1">
        <a:lnSpc>
          <a:spcPct val="90000"/>
        </a:lnSpc>
        <a:spcBef>
          <a:spcPts val="2200"/>
        </a:spcBef>
        <a:buFont typeface="Arial" panose="020B0604020202020204" pitchFamily="34" charset="0"/>
        <a:buChar char="•"/>
        <a:defRPr sz="6160" kern="1200">
          <a:solidFill>
            <a:schemeClr val="tx1"/>
          </a:solidFill>
          <a:latin typeface="+mn-lt"/>
          <a:ea typeface="+mn-ea"/>
          <a:cs typeface="+mn-cs"/>
        </a:defRPr>
      </a:lvl1pPr>
      <a:lvl2pPr marL="150876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5280" kern="1200">
          <a:solidFill>
            <a:schemeClr val="tx1"/>
          </a:solidFill>
          <a:latin typeface="+mn-lt"/>
          <a:ea typeface="+mn-ea"/>
          <a:cs typeface="+mn-cs"/>
        </a:defRPr>
      </a:lvl2pPr>
      <a:lvl3pPr marL="251460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352044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4pPr>
      <a:lvl5pPr marL="452628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5pPr>
      <a:lvl6pPr marL="553212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6pPr>
      <a:lvl7pPr marL="653796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7pPr>
      <a:lvl8pPr marL="754380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8pPr>
      <a:lvl9pPr marL="8549640" indent="-502920" algn="l" defTabSz="201168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1pPr>
      <a:lvl2pPr marL="100584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2pPr>
      <a:lvl3pPr marL="201168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3pPr>
      <a:lvl4pPr marL="301752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4pPr>
      <a:lvl5pPr marL="402336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6pPr>
      <a:lvl7pPr marL="603504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7pPr>
      <a:lvl8pPr marL="704088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8pPr>
      <a:lvl9pPr marL="8046720" algn="l" defTabSz="2011680" rtl="0" eaLnBrk="1" latinLnBrk="0" hangingPunct="1">
        <a:defRPr sz="3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jp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23" Type="http://schemas.openxmlformats.org/officeDocument/2006/relationships/image" Target="../media/image22.jpeg"/><Relationship Id="rId28" Type="http://schemas.openxmlformats.org/officeDocument/2006/relationships/image" Target="../media/image27.jfif"/><Relationship Id="rId36" Type="http://schemas.openxmlformats.org/officeDocument/2006/relationships/image" Target="../media/image35.jfif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Placeholder 81" descr="A colorful circles with leaves and flowers&#10;&#10;Description automatically generated">
            <a:extLst>
              <a:ext uri="{FF2B5EF4-FFF2-40B4-BE49-F238E27FC236}">
                <a16:creationId xmlns:a16="http://schemas.microsoft.com/office/drawing/2014/main" id="{E091416C-EBD8-DCB8-78D8-E24965416022}"/>
              </a:ext>
            </a:extLst>
          </p:cNvPr>
          <p:cNvPicPr>
            <a:picLocks noGrp="1" noChangeAspect="1"/>
          </p:cNvPicPr>
          <p:nvPr>
            <p:ph type="pic" sz="quarter" idx="89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10184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352DB7-3AD9-49E9-8374-B8F9F9C09F73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1286799" y="7878791"/>
            <a:ext cx="2344618" cy="1271367"/>
          </a:xfrm>
        </p:spPr>
        <p:txBody>
          <a:bodyPr/>
          <a:lstStyle/>
          <a:p>
            <a:pPr>
              <a:defRPr/>
            </a:pPr>
            <a:r>
              <a:rPr lang="en-US" b="1" dirty="0">
                <a:latin typeface="Calibri Light" panose="020F0302020204030204"/>
              </a:rPr>
              <a:t>Easter</a:t>
            </a: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4B369BE-BD74-C2EF-65CE-4FCFFB2053D1}"/>
              </a:ext>
            </a:extLst>
          </p:cNvPr>
          <p:cNvPicPr>
            <a:picLocks noGrp="1" noChangeAspect="1"/>
          </p:cNvPicPr>
          <p:nvPr>
            <p:ph type="pic" sz="quarter" idx="93"/>
          </p:nvPr>
        </p:nvPicPr>
        <p:blipFill>
          <a:blip r:embed="rId4"/>
          <a:srcRect t="430" b="43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A2ABD06-2440-41E6-8A76-5D191899ACAE}"/>
              </a:ext>
            </a:extLst>
          </p:cNvPr>
          <p:cNvSpPr>
            <a:spLocks noGrp="1"/>
          </p:cNvSpPr>
          <p:nvPr>
            <p:ph type="body" sz="quarter" idx="94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Fried Fish Day</a:t>
            </a:r>
          </a:p>
          <a:p>
            <a:pPr>
              <a:defRPr/>
            </a:pPr>
            <a:endParaRPr lang="en-US" sz="1800" b="1" dirty="0">
              <a:latin typeface="Calibri Light" panose="020F0302020204030204"/>
            </a:endParaRPr>
          </a:p>
        </p:txBody>
      </p:sp>
      <p:pic>
        <p:nvPicPr>
          <p:cNvPr id="84" name="Picture Placeholder 83" descr="A multi layered cake with lit candles&#10;&#10;Description automatically generated">
            <a:extLst>
              <a:ext uri="{FF2B5EF4-FFF2-40B4-BE49-F238E27FC236}">
                <a16:creationId xmlns:a16="http://schemas.microsoft.com/office/drawing/2014/main" id="{A5B5CBF4-ACA7-39C3-B7C2-9290679A4324}"/>
              </a:ext>
            </a:extLst>
          </p:cNvPr>
          <p:cNvPicPr>
            <a:picLocks noGrp="1" noChangeAspect="1"/>
          </p:cNvPicPr>
          <p:nvPr>
            <p:ph type="pic" sz="quarter" idx="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10184"/>
          <a:stretch/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1D72189-00C8-44F5-913D-B6FBC8B8A928}"/>
              </a:ext>
            </a:extLst>
          </p:cNvPr>
          <p:cNvSpPr>
            <a:spLocks noGrp="1"/>
          </p:cNvSpPr>
          <p:nvPr>
            <p:ph type="body" sz="quarter" idx="96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Dr. Seuss’ Birthday</a:t>
            </a: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pic>
        <p:nvPicPr>
          <p:cNvPr id="92" name="Picture Placeholder 91" descr="A loaf of bread with a slice of orange on top&#10;&#10;Description automatically generated">
            <a:extLst>
              <a:ext uri="{FF2B5EF4-FFF2-40B4-BE49-F238E27FC236}">
                <a16:creationId xmlns:a16="http://schemas.microsoft.com/office/drawing/2014/main" id="{F54BEEF3-9E7E-54D9-B931-54F37D0224A2}"/>
              </a:ext>
            </a:extLst>
          </p:cNvPr>
          <p:cNvPicPr>
            <a:picLocks noGrp="1" noChangeAspect="1"/>
          </p:cNvPicPr>
          <p:nvPr>
            <p:ph type="pic" sz="quarter" idx="97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10184"/>
          <a:stretch/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706CB9-1EBC-493B-B97B-FEB5324BF219}"/>
              </a:ext>
            </a:extLst>
          </p:cNvPr>
          <p:cNvSpPr>
            <a:spLocks noGrp="1"/>
          </p:cNvSpPr>
          <p:nvPr>
            <p:ph type="body" sz="quarter" idx="98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Pound Cake Day,</a:t>
            </a:r>
          </a:p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Both </a:t>
            </a:r>
            <a:r>
              <a:rPr lang="en-US" sz="1800" b="1" dirty="0" err="1">
                <a:latin typeface="Calibri Light" panose="020F0302020204030204"/>
              </a:rPr>
              <a:t>Cafs</a:t>
            </a:r>
            <a:r>
              <a:rPr lang="en-US" sz="1800" b="1" dirty="0">
                <a:latin typeface="Calibri Light" panose="020F0302020204030204"/>
              </a:rPr>
              <a:t> @Lunch</a:t>
            </a: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pic>
        <p:nvPicPr>
          <p:cNvPr id="66" name="Picture Placeholder 65" descr="A yellow ram with a white outline&#10;&#10;Description automatically generated">
            <a:extLst>
              <a:ext uri="{FF2B5EF4-FFF2-40B4-BE49-F238E27FC236}">
                <a16:creationId xmlns:a16="http://schemas.microsoft.com/office/drawing/2014/main" id="{72E6670A-65AE-EB01-4FFF-B40FFD84E91A}"/>
              </a:ext>
            </a:extLst>
          </p:cNvPr>
          <p:cNvPicPr>
            <a:picLocks noGrp="1" noChangeAspect="1"/>
          </p:cNvPicPr>
          <p:nvPr>
            <p:ph type="pic" sz="quarter" idx="9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9" b="18539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F4397AB-C866-D28F-7947-11909D16403B}"/>
              </a:ext>
            </a:extLst>
          </p:cNvPr>
          <p:cNvPicPr>
            <a:picLocks noGrp="1" noChangeAspect="1"/>
          </p:cNvPicPr>
          <p:nvPr>
            <p:ph type="pic" sz="quarter" idx="101"/>
          </p:nvPr>
        </p:nvPicPr>
        <p:blipFill>
          <a:blip r:embed="rId8"/>
          <a:srcRect t="993" b="99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158573C-A8F6-48D7-A2D1-6A5A7FDCA496}"/>
              </a:ext>
            </a:extLst>
          </p:cNvPr>
          <p:cNvSpPr>
            <a:spLocks noGrp="1"/>
          </p:cNvSpPr>
          <p:nvPr>
            <p:ph type="body" sz="quarter" idx="102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Fried Chicken Day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28C22914-4789-CED7-5F99-406333E91A2E}"/>
              </a:ext>
            </a:extLst>
          </p:cNvPr>
          <p:cNvPicPr>
            <a:picLocks noGrp="1" noChangeAspect="1"/>
          </p:cNvPicPr>
          <p:nvPr>
            <p:ph type="pic" sz="quarter" idx="103"/>
          </p:nvPr>
        </p:nvPicPr>
        <p:blipFill>
          <a:blip r:embed="rId9"/>
          <a:srcRect t="762" b="762"/>
          <a:stretch>
            <a:fillRect/>
          </a:stretch>
        </p:blipFill>
        <p:spPr>
          <a:xfrm>
            <a:off x="1099090" y="10069037"/>
            <a:ext cx="2344618" cy="1357947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8C19632-E1E9-49B1-AB34-E571569E7A3C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Add a cookie to your order!</a:t>
            </a:r>
          </a:p>
        </p:txBody>
      </p:sp>
      <p:pic>
        <p:nvPicPr>
          <p:cNvPr id="94" name="Picture Placeholder 93" descr="A bowl of cereal with milk being poured into it&#10;&#10;Description automatically generated">
            <a:extLst>
              <a:ext uri="{FF2B5EF4-FFF2-40B4-BE49-F238E27FC236}">
                <a16:creationId xmlns:a16="http://schemas.microsoft.com/office/drawing/2014/main" id="{1C841362-0C40-671A-6E90-2E10FECF3E13}"/>
              </a:ext>
            </a:extLst>
          </p:cNvPr>
          <p:cNvPicPr>
            <a:picLocks noGrp="1" noChangeAspect="1"/>
          </p:cNvPicPr>
          <p:nvPr>
            <p:ph type="pic" sz="quarter" idx="105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10184"/>
          <a:stretch/>
        </p:blipFill>
        <p:spPr/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730409E-1411-43A7-873C-44E34119E900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Cereal Day</a:t>
            </a: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pic>
        <p:nvPicPr>
          <p:cNvPr id="86" name="Picture Placeholder 85" descr="A paper cut out of a person's head&#10;&#10;Description automatically generated">
            <a:extLst>
              <a:ext uri="{FF2B5EF4-FFF2-40B4-BE49-F238E27FC236}">
                <a16:creationId xmlns:a16="http://schemas.microsoft.com/office/drawing/2014/main" id="{844E4C48-8B18-0184-FFB7-0E3FBAD09FDF}"/>
              </a:ext>
            </a:extLst>
          </p:cNvPr>
          <p:cNvPicPr>
            <a:picLocks noGrp="1" noChangeAspect="1"/>
          </p:cNvPicPr>
          <p:nvPr>
            <p:ph type="pic" sz="quarter" idx="107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10184"/>
          <a:stretch/>
        </p:blipFill>
        <p:spPr/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49730A4-9119-412A-B2F8-7618C7B22F94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Intl Women’s Day </a:t>
            </a: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pic>
        <p:nvPicPr>
          <p:cNvPr id="96" name="Picture Placeholder 95" descr="A pan of meatballs in a sauce&#10;&#10;Description automatically generated">
            <a:extLst>
              <a:ext uri="{FF2B5EF4-FFF2-40B4-BE49-F238E27FC236}">
                <a16:creationId xmlns:a16="http://schemas.microsoft.com/office/drawing/2014/main" id="{B649F4FD-4256-79AC-30A0-69F229F065EA}"/>
              </a:ext>
            </a:extLst>
          </p:cNvPr>
          <p:cNvPicPr>
            <a:picLocks noGrp="1" noChangeAspect="1"/>
          </p:cNvPicPr>
          <p:nvPr>
            <p:ph type="pic" sz="quarter" idx="109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10184"/>
          <a:stretch/>
        </p:blipFill>
        <p:spPr/>
      </p:pic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31E627D0-1A79-4E01-AC3A-53E999D1E702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Meatball Day</a:t>
            </a:r>
          </a:p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Get some in both </a:t>
            </a:r>
            <a:r>
              <a:rPr lang="en-US" sz="1800" b="1" dirty="0" err="1">
                <a:latin typeface="Calibri Light" panose="020F0302020204030204"/>
              </a:rPr>
              <a:t>Cafs</a:t>
            </a:r>
            <a:r>
              <a:rPr lang="en-US" sz="1800" b="1" dirty="0">
                <a:latin typeface="Calibri Light" panose="020F0302020204030204"/>
              </a:rPr>
              <a:t>/Dinner</a:t>
            </a:r>
          </a:p>
          <a:p>
            <a:pPr>
              <a:defRPr/>
            </a:pPr>
            <a:endParaRPr lang="en-US" sz="1800" b="1" dirty="0">
              <a:latin typeface="Calibri Light" panose="020F0302020204030204"/>
            </a:endParaRPr>
          </a:p>
          <a:p>
            <a:pPr>
              <a:defRPr/>
            </a:pPr>
            <a:endParaRPr lang="en-US" sz="1800" b="1" dirty="0">
              <a:latin typeface="Calibri Light" panose="020F0302020204030204"/>
            </a:endParaRP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6CF99CC6-2F07-C6DB-5548-2B3E4C642371}"/>
              </a:ext>
            </a:extLst>
          </p:cNvPr>
          <p:cNvPicPr>
            <a:picLocks noGrp="1" noChangeAspect="1"/>
          </p:cNvPicPr>
          <p:nvPr>
            <p:ph type="pic" sz="quarter" idx="115"/>
          </p:nvPr>
        </p:nvPicPr>
        <p:blipFill>
          <a:blip r:embed="rId13"/>
          <a:srcRect l="4" r="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44DA28C-1D07-4025-B07D-EA33910B8EB8}"/>
              </a:ext>
            </a:extLst>
          </p:cNvPr>
          <p:cNvSpPr>
            <a:spLocks noGrp="1"/>
          </p:cNvSpPr>
          <p:nvPr>
            <p:ph type="body" sz="quarter" idx="116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Fried Chicken Day</a:t>
            </a:r>
          </a:p>
        </p:txBody>
      </p:sp>
      <p:pic>
        <p:nvPicPr>
          <p:cNvPr id="88" name="Picture Placeholder 87" descr="A mural of a person in a boat&#10;&#10;Description automatically generated">
            <a:extLst>
              <a:ext uri="{FF2B5EF4-FFF2-40B4-BE49-F238E27FC236}">
                <a16:creationId xmlns:a16="http://schemas.microsoft.com/office/drawing/2014/main" id="{90A85BDD-8304-61A7-11C1-6FCAE7A5203F}"/>
              </a:ext>
            </a:extLst>
          </p:cNvPr>
          <p:cNvPicPr>
            <a:picLocks noGrp="1" noChangeAspect="1"/>
          </p:cNvPicPr>
          <p:nvPr>
            <p:ph type="pic" sz="quarter" idx="117"/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0" b="21408"/>
          <a:stretch/>
        </p:blipFill>
        <p:spPr>
          <a:xfrm>
            <a:off x="1289111" y="13753476"/>
            <a:ext cx="2344618" cy="1357947"/>
          </a:xfrm>
        </p:spPr>
      </p:pic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D26DDFA-4CEC-4E67-8836-F525B07932FF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Harriet Tubman Birthday</a:t>
            </a:r>
          </a:p>
        </p:txBody>
      </p:sp>
      <p:pic>
        <p:nvPicPr>
          <p:cNvPr id="98" name="Picture Placeholder 97" descr="A pie in a bowl&#10;&#10;Description automatically generated">
            <a:extLst>
              <a:ext uri="{FF2B5EF4-FFF2-40B4-BE49-F238E27FC236}">
                <a16:creationId xmlns:a16="http://schemas.microsoft.com/office/drawing/2014/main" id="{D9178D2D-9BF3-36F3-35DE-67867F3A6615}"/>
              </a:ext>
            </a:extLst>
          </p:cNvPr>
          <p:cNvPicPr>
            <a:picLocks noGrp="1" noChangeAspect="1"/>
          </p:cNvPicPr>
          <p:nvPr>
            <p:ph type="pic" sz="quarter" idx="119"/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4" b="10184"/>
          <a:stretch/>
        </p:blipFill>
        <p:spPr/>
      </p:pic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9DEE466-38F4-4A4B-8AC6-36D73194D01E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11418417" y="15237831"/>
            <a:ext cx="2530015" cy="12713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Pi Day = Pie Day</a:t>
            </a:r>
          </a:p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Grab a slice at lunch and dinner in the </a:t>
            </a:r>
            <a:r>
              <a:rPr lang="en-US" sz="1800" b="1" dirty="0" err="1">
                <a:latin typeface="Calibri Light" panose="020F0302020204030204"/>
              </a:rPr>
              <a:t>Cafs</a:t>
            </a:r>
            <a:r>
              <a:rPr lang="en-US" sz="1900" b="1" dirty="0">
                <a:latin typeface="Calibri Light" panose="020F0302020204030204"/>
              </a:rPr>
              <a:t>.</a:t>
            </a: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5DFB9A6-AFA5-9B46-4F6F-E14C2A4848A0}"/>
              </a:ext>
            </a:extLst>
          </p:cNvPr>
          <p:cNvPicPr>
            <a:picLocks noGrp="1" noChangeAspect="1"/>
          </p:cNvPicPr>
          <p:nvPr>
            <p:ph type="pic" sz="quarter" idx="121"/>
          </p:nvPr>
        </p:nvPicPr>
        <p:blipFill>
          <a:blip r:embed="rId16"/>
          <a:srcRect t="30" b="3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AFEB8FE-8FB9-42B1-838F-5C8AA3CE8F06}"/>
              </a:ext>
            </a:extLst>
          </p:cNvPr>
          <p:cNvSpPr>
            <a:spLocks noGrp="1"/>
          </p:cNvSpPr>
          <p:nvPr>
            <p:ph type="body" sz="quarter" idx="122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Fried Fish Day</a:t>
            </a:r>
          </a:p>
        </p:txBody>
      </p:sp>
      <p:pic>
        <p:nvPicPr>
          <p:cNvPr id="54" name="Picture Placeholder 53">
            <a:extLst>
              <a:ext uri="{FF2B5EF4-FFF2-40B4-BE49-F238E27FC236}">
                <a16:creationId xmlns:a16="http://schemas.microsoft.com/office/drawing/2014/main" id="{9BA5967F-26C6-6F35-F993-006BBC4E1031}"/>
              </a:ext>
            </a:extLst>
          </p:cNvPr>
          <p:cNvPicPr>
            <a:picLocks noGrp="1" noChangeAspect="1"/>
          </p:cNvPicPr>
          <p:nvPr>
            <p:ph type="pic" sz="quarter" idx="123"/>
          </p:nvPr>
        </p:nvPicPr>
        <p:blipFill>
          <a:blip r:embed="rId17"/>
          <a:srcRect t="993" b="993"/>
          <a:stretch>
            <a:fillRect/>
          </a:stretch>
        </p:blipFill>
        <p:spPr>
          <a:xfrm>
            <a:off x="3810735" y="13833209"/>
            <a:ext cx="2344618" cy="1357947"/>
          </a:xfrm>
          <a:prstGeom prst="rect">
            <a:avLst/>
          </a:prstGeom>
        </p:spPr>
      </p:pic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99B88A6-7566-4AC5-AC68-847DF102F6E1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3819125" y="15197027"/>
            <a:ext cx="2529288" cy="12713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Hershey Stuffed Breakfast Pancakes in both </a:t>
            </a:r>
            <a:r>
              <a:rPr lang="en-US" sz="1800" b="1" dirty="0" err="1">
                <a:latin typeface="Calibri Light" panose="020F0302020204030204"/>
              </a:rPr>
              <a:t>Cafs</a:t>
            </a:r>
            <a:r>
              <a:rPr lang="en-US" sz="1800" b="1" dirty="0">
                <a:latin typeface="Calibri Light" panose="020F0302020204030204"/>
              </a:rPr>
              <a:t>.</a:t>
            </a:r>
          </a:p>
        </p:txBody>
      </p:sp>
      <p:pic>
        <p:nvPicPr>
          <p:cNvPr id="100" name="Picture Placeholder 99" descr="A close up of a burger&#10;&#10;Description automatically generated">
            <a:extLst>
              <a:ext uri="{FF2B5EF4-FFF2-40B4-BE49-F238E27FC236}">
                <a16:creationId xmlns:a16="http://schemas.microsoft.com/office/drawing/2014/main" id="{F2C86BB2-E402-6710-1FD9-4B3ED1DAFB76}"/>
              </a:ext>
            </a:extLst>
          </p:cNvPr>
          <p:cNvPicPr>
            <a:picLocks noGrp="1" noChangeAspect="1"/>
          </p:cNvPicPr>
          <p:nvPr>
            <p:ph type="pic" sz="quarter" idx="125"/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10137"/>
          <a:stretch/>
        </p:blipFill>
        <p:spPr/>
      </p:pic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96C8596-DAD7-4639-9450-6A9D597F0BAE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3819125" y="18786024"/>
            <a:ext cx="2344618" cy="12713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Sloppy Joe Day at lunch in both </a:t>
            </a:r>
            <a:r>
              <a:rPr lang="en-US" sz="1800" b="1" dirty="0" err="1">
                <a:latin typeface="Calibri Light" panose="020F0302020204030204"/>
              </a:rPr>
              <a:t>Cafs</a:t>
            </a:r>
            <a:r>
              <a:rPr lang="en-US" sz="1800" b="1" dirty="0">
                <a:latin typeface="Calibri Light" panose="020F0302020204030204"/>
              </a:rPr>
              <a:t>.</a:t>
            </a:r>
          </a:p>
        </p:txBody>
      </p:sp>
      <p:pic>
        <p:nvPicPr>
          <p:cNvPr id="102" name="Picture Placeholder 101" descr="A plate of food on a white surface&#10;&#10;Description automatically generated">
            <a:extLst>
              <a:ext uri="{FF2B5EF4-FFF2-40B4-BE49-F238E27FC236}">
                <a16:creationId xmlns:a16="http://schemas.microsoft.com/office/drawing/2014/main" id="{4959B6AF-E070-CAD5-5A5E-ADEAAE80B417}"/>
              </a:ext>
            </a:extLst>
          </p:cNvPr>
          <p:cNvPicPr>
            <a:picLocks noGrp="1" noChangeAspect="1"/>
          </p:cNvPicPr>
          <p:nvPr>
            <p:ph type="pic" sz="quarter" idx="129"/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0" b="10110"/>
          <a:stretch/>
        </p:blipFill>
        <p:spPr/>
      </p:pic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E0E459BE-3483-4DA6-9EAB-489BCA424368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  <a:latin typeface="Calibri Light" panose="020F0302020204030204"/>
              </a:rPr>
              <a:t>Ravioli Day in both </a:t>
            </a:r>
            <a:r>
              <a:rPr lang="en-US" sz="1800" b="1" dirty="0" err="1">
                <a:solidFill>
                  <a:schemeClr val="tx1"/>
                </a:solidFill>
                <a:latin typeface="Calibri Light" panose="020F0302020204030204"/>
              </a:rPr>
              <a:t>Cafs</a:t>
            </a:r>
            <a:r>
              <a:rPr lang="en-US" sz="1800" b="1" dirty="0">
                <a:solidFill>
                  <a:schemeClr val="tx1"/>
                </a:solidFill>
                <a:latin typeface="Calibri Light" panose="020F0302020204030204"/>
              </a:rPr>
              <a:t> at dinner.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11C5257F-ED23-4329-BA88-C296754E377F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St. Patrick’s Day</a:t>
            </a: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A380E235-2F5A-18AA-4D5E-ACB1ECB202B2}"/>
              </a:ext>
            </a:extLst>
          </p:cNvPr>
          <p:cNvPicPr>
            <a:picLocks noGrp="1" noChangeAspect="1"/>
          </p:cNvPicPr>
          <p:nvPr>
            <p:ph type="pic" sz="quarter" idx="133"/>
          </p:nvPr>
        </p:nvPicPr>
        <p:blipFill>
          <a:blip r:embed="rId17"/>
          <a:srcRect t="935" b="935"/>
          <a:stretch>
            <a:fillRect/>
          </a:stretch>
        </p:blipFill>
        <p:spPr>
          <a:xfrm>
            <a:off x="3711284" y="21130257"/>
            <a:ext cx="2344618" cy="1357947"/>
          </a:xfrm>
          <a:prstGeom prst="rect">
            <a:avLst/>
          </a:prstGeom>
        </p:spPr>
      </p:pic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7E212A5D-9CB2-4A18-8A9F-0148DBC4C000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3726427" y="22585534"/>
            <a:ext cx="2530014" cy="492077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Oreo Crunch Bon </a:t>
            </a:r>
            <a:r>
              <a:rPr lang="en-US" sz="1800" b="1" dirty="0" err="1">
                <a:latin typeface="Calibri Light" panose="020F0302020204030204"/>
              </a:rPr>
              <a:t>Bon</a:t>
            </a:r>
            <a:r>
              <a:rPr lang="en-US" sz="1800" b="1" dirty="0">
                <a:latin typeface="Calibri Light" panose="020F0302020204030204"/>
              </a:rPr>
              <a:t> at lunch in both </a:t>
            </a:r>
            <a:r>
              <a:rPr lang="en-US" sz="1800" b="1" dirty="0" err="1">
                <a:latin typeface="Calibri Light" panose="020F0302020204030204"/>
              </a:rPr>
              <a:t>Cafs</a:t>
            </a:r>
            <a:r>
              <a:rPr lang="en-US" sz="1800" b="1" dirty="0">
                <a:latin typeface="Calibri Light" panose="020F0302020204030204"/>
              </a:rPr>
              <a:t>.</a:t>
            </a:r>
          </a:p>
          <a:p>
            <a:pPr>
              <a:defRPr/>
            </a:pPr>
            <a:endParaRPr lang="en-US" b="1" dirty="0">
              <a:latin typeface="Calibri Light" panose="020F0302020204030204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0556FFD-3FF8-190D-F852-EE8A1032C729}"/>
              </a:ext>
            </a:extLst>
          </p:cNvPr>
          <p:cNvPicPr>
            <a:picLocks noGrp="1" noChangeAspect="1"/>
          </p:cNvPicPr>
          <p:nvPr>
            <p:ph type="pic" sz="quarter" idx="135"/>
          </p:nvPr>
        </p:nvPicPr>
        <p:blipFill>
          <a:blip r:embed="rId20"/>
          <a:srcRect t="101" b="1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14D2270-F128-4D70-A4AC-C3D52E02AEBD}"/>
              </a:ext>
            </a:extLst>
          </p:cNvPr>
          <p:cNvSpPr>
            <a:spLocks noGrp="1"/>
          </p:cNvSpPr>
          <p:nvPr>
            <p:ph type="body" sz="quarter" idx="136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Fried Fish Day</a:t>
            </a:r>
          </a:p>
        </p:txBody>
      </p:sp>
      <p:pic>
        <p:nvPicPr>
          <p:cNvPr id="75" name="Picture Placeholder 74">
            <a:extLst>
              <a:ext uri="{FF2B5EF4-FFF2-40B4-BE49-F238E27FC236}">
                <a16:creationId xmlns:a16="http://schemas.microsoft.com/office/drawing/2014/main" id="{AE9D6A02-3BF2-9AC5-B5BD-BF2A4EA85BF4}"/>
              </a:ext>
            </a:extLst>
          </p:cNvPr>
          <p:cNvPicPr>
            <a:picLocks noGrp="1" noChangeAspect="1"/>
          </p:cNvPicPr>
          <p:nvPr>
            <p:ph type="pic" sz="quarter" idx="139"/>
          </p:nvPr>
        </p:nvPicPr>
        <p:blipFill>
          <a:blip r:embed="rId21"/>
          <a:srcRect l="5077" r="5077"/>
          <a:stretch>
            <a:fillRect/>
          </a:stretch>
        </p:blipFill>
        <p:spPr>
          <a:xfrm>
            <a:off x="11228398" y="17355609"/>
            <a:ext cx="2344618" cy="1357947"/>
          </a:xfrm>
          <a:prstGeom prst="rect">
            <a:avLst/>
          </a:prstGeo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789B0C0A-3022-DB6D-DE54-DBB856B58C12}"/>
              </a:ext>
            </a:extLst>
          </p:cNvPr>
          <p:cNvPicPr>
            <a:picLocks noGrp="1" noChangeAspect="1"/>
          </p:cNvPicPr>
          <p:nvPr>
            <p:ph type="pic" sz="quarter" idx="143"/>
          </p:nvPr>
        </p:nvPicPr>
        <p:blipFill>
          <a:blip r:embed="rId22"/>
          <a:srcRect t="101" b="1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82E2424-C9EA-45E8-9668-A0C72AF5352D}"/>
              </a:ext>
            </a:extLst>
          </p:cNvPr>
          <p:cNvSpPr>
            <a:spLocks noGrp="1"/>
          </p:cNvSpPr>
          <p:nvPr>
            <p:ph type="body" sz="quarter" idx="144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Fried Chicken Day</a:t>
            </a:r>
          </a:p>
        </p:txBody>
      </p:sp>
      <p:pic>
        <p:nvPicPr>
          <p:cNvPr id="104" name="Picture Placeholder 103" descr="A sandwich with meat and cheese on a yellow background&#10;&#10;Description automatically generated">
            <a:extLst>
              <a:ext uri="{FF2B5EF4-FFF2-40B4-BE49-F238E27FC236}">
                <a16:creationId xmlns:a16="http://schemas.microsoft.com/office/drawing/2014/main" id="{9A38260F-AA0E-1B5C-9EB1-C720A286611A}"/>
              </a:ext>
            </a:extLst>
          </p:cNvPr>
          <p:cNvPicPr>
            <a:picLocks noGrp="1" noChangeAspect="1"/>
          </p:cNvPicPr>
          <p:nvPr>
            <p:ph type="pic" sz="quarter" idx="145"/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7" b="10137"/>
          <a:stretch/>
        </p:blipFill>
        <p:spPr/>
      </p:pic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D1AFED0-ADB7-4229-A005-63C8ECA168C1}"/>
              </a:ext>
            </a:extLst>
          </p:cNvPr>
          <p:cNvSpPr>
            <a:spLocks noGrp="1"/>
          </p:cNvSpPr>
          <p:nvPr>
            <p:ph type="body" sz="quarter" idx="146"/>
          </p:nvPr>
        </p:nvSpPr>
        <p:spPr/>
        <p:txBody>
          <a:bodyPr/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Cheesesteak Day at brunch in both </a:t>
            </a:r>
            <a:r>
              <a:rPr lang="en-US" sz="1800" b="1" dirty="0" err="1">
                <a:latin typeface="Calibri Light" panose="020F0302020204030204"/>
              </a:rPr>
              <a:t>Cafs</a:t>
            </a:r>
            <a:endParaRPr lang="en-US" sz="1800" b="1" dirty="0">
              <a:latin typeface="Calibri Light" panose="020F0302020204030204"/>
            </a:endParaRP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5AD87E28-77AD-42EC-B9F4-B94D840A993D}"/>
              </a:ext>
            </a:extLst>
          </p:cNvPr>
          <p:cNvSpPr>
            <a:spLocks noGrp="1"/>
          </p:cNvSpPr>
          <p:nvPr>
            <p:ph type="body" sz="quarter" idx="148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Tonight in both </a:t>
            </a:r>
            <a:r>
              <a:rPr lang="en-US" sz="1800" b="1" dirty="0" err="1">
                <a:latin typeface="Calibri Light" panose="020F0302020204030204"/>
              </a:rPr>
              <a:t>Cafs</a:t>
            </a:r>
            <a:endParaRPr lang="en-US" sz="1800" b="1" dirty="0">
              <a:latin typeface="Calibri Light" panose="020F0302020204030204"/>
            </a:endParaRPr>
          </a:p>
        </p:txBody>
      </p:sp>
      <p:pic>
        <p:nvPicPr>
          <p:cNvPr id="46" name="Picture Placeholder 45">
            <a:extLst>
              <a:ext uri="{FF2B5EF4-FFF2-40B4-BE49-F238E27FC236}">
                <a16:creationId xmlns:a16="http://schemas.microsoft.com/office/drawing/2014/main" id="{114FFADC-5D66-E916-345B-69FDBC93C0BC}"/>
              </a:ext>
            </a:extLst>
          </p:cNvPr>
          <p:cNvPicPr>
            <a:picLocks noGrp="1" noChangeAspect="1"/>
          </p:cNvPicPr>
          <p:nvPr>
            <p:ph type="pic" sz="quarter" idx="149"/>
          </p:nvPr>
        </p:nvPicPr>
        <p:blipFill>
          <a:blip r:embed="rId24"/>
          <a:srcRect t="101" b="1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EA3BCE4A-BB29-4384-B89A-F800CC7133CD}"/>
              </a:ext>
            </a:extLst>
          </p:cNvPr>
          <p:cNvSpPr>
            <a:spLocks noGrp="1"/>
          </p:cNvSpPr>
          <p:nvPr>
            <p:ph type="body" sz="quarter" idx="150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Fried Fish Day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C8D133A-FFEB-78ED-1BCA-B09AD2D19D1C}"/>
              </a:ext>
            </a:extLst>
          </p:cNvPr>
          <p:cNvPicPr>
            <a:picLocks noGrp="1" noChangeAspect="1"/>
          </p:cNvPicPr>
          <p:nvPr>
            <p:ph type="pic" sz="quarter" idx="151"/>
          </p:nvPr>
        </p:nvPicPr>
        <p:blipFill>
          <a:blip r:embed="rId25"/>
          <a:srcRect l="1460" r="1460"/>
          <a:stretch>
            <a:fillRect/>
          </a:stretch>
        </p:blipFill>
        <p:spPr>
          <a:xfrm>
            <a:off x="16477075" y="17481466"/>
            <a:ext cx="2344618" cy="1318619"/>
          </a:xfrm>
          <a:prstGeom prst="rect">
            <a:avLst/>
          </a:prstGeom>
        </p:spPr>
      </p:pic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6753E093-95A3-4523-91F9-C29FD8F059D3}"/>
              </a:ext>
            </a:extLst>
          </p:cNvPr>
          <p:cNvSpPr>
            <a:spLocks noGrp="1"/>
          </p:cNvSpPr>
          <p:nvPr>
            <p:ph type="body" sz="quarter" idx="152"/>
          </p:nvPr>
        </p:nvSpPr>
        <p:spPr>
          <a:xfrm>
            <a:off x="16471843" y="18839910"/>
            <a:ext cx="2344618" cy="1271365"/>
          </a:xfrm>
        </p:spPr>
        <p:txBody>
          <a:bodyPr/>
          <a:lstStyle/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So Good!</a:t>
            </a:r>
          </a:p>
          <a:p>
            <a:pPr>
              <a:defRPr/>
            </a:pPr>
            <a:r>
              <a:rPr lang="en-US" sz="1800" b="1" dirty="0">
                <a:latin typeface="Calibri Light" panose="020F0302020204030204"/>
              </a:rPr>
              <a:t>Mushrooms</a:t>
            </a:r>
          </a:p>
          <a:p>
            <a:pPr>
              <a:defRPr/>
            </a:pPr>
            <a:endParaRPr lang="en-US" dirty="0">
              <a:latin typeface="Calibri Light" panose="020F0302020204030204"/>
            </a:endParaRP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32133FA5-5555-4500-8637-8189EBA22CEB}"/>
              </a:ext>
            </a:extLst>
          </p:cNvPr>
          <p:cNvSpPr>
            <a:spLocks noGrp="1"/>
          </p:cNvSpPr>
          <p:nvPr>
            <p:ph type="body" sz="quarter" idx="210"/>
          </p:nvPr>
        </p:nvSpPr>
        <p:spPr/>
        <p:txBody>
          <a:bodyPr/>
          <a:lstStyle/>
          <a:p>
            <a:r>
              <a:rPr lang="en-US" dirty="0"/>
              <a:t>Aladdin Campus Dining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4CFD94F9-EFBD-4BC8-8FF1-BC93D2D0C2D5}"/>
              </a:ext>
            </a:extLst>
          </p:cNvPr>
          <p:cNvSpPr>
            <a:spLocks noGrp="1"/>
          </p:cNvSpPr>
          <p:nvPr>
            <p:ph type="body" sz="quarter" idx="211"/>
          </p:nvPr>
        </p:nvSpPr>
        <p:spPr/>
        <p:txBody>
          <a:bodyPr/>
          <a:lstStyle/>
          <a:p>
            <a:r>
              <a:rPr lang="en-US" dirty="0"/>
              <a:t>Special Events &amp; Promotions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ADB8CF-C74B-1573-7C1A-75A37D26361E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459CE59-AE13-14D9-1361-18F91BC9E390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007015-5A31-2FC2-6A3E-1CA21392B828}"/>
              </a:ext>
            </a:extLst>
          </p:cNvPr>
          <p:cNvSpPr txBox="1"/>
          <p:nvPr/>
        </p:nvSpPr>
        <p:spPr>
          <a:xfrm>
            <a:off x="3819125" y="12323702"/>
            <a:ext cx="12473926" cy="523220"/>
          </a:xfrm>
          <a:prstGeom prst="rect">
            <a:avLst/>
          </a:prstGeom>
          <a:blipFill>
            <a:blip r:embed="rId26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Spring Break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AD805205-1943-8E6A-7382-CC7B87E2487D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Go Rams!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8CD0444-AD44-4876-B2B2-89B9F6C54683}"/>
              </a:ext>
            </a:extLst>
          </p:cNvPr>
          <p:cNvPicPr>
            <a:picLocks noGrp="1" noChangeAspect="1"/>
          </p:cNvPicPr>
          <p:nvPr>
            <p:ph type="pic" sz="quarter" idx="141"/>
          </p:nvPr>
        </p:nvPicPr>
        <p:blipFill>
          <a:blip r:embed="rId27"/>
          <a:srcRect t="6832" b="6832"/>
          <a:stretch>
            <a:fillRect/>
          </a:stretch>
        </p:blipFill>
        <p:spPr>
          <a:xfrm>
            <a:off x="6348413" y="17396075"/>
            <a:ext cx="2344737" cy="1463425"/>
          </a:xfrm>
          <a:prstGeom prst="rect">
            <a:avLst/>
          </a:prstGeom>
        </p:spPr>
      </p:pic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C58E06B2-E4BB-A93F-7338-25AED721CDA2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6348413" y="15203578"/>
            <a:ext cx="2344618" cy="1271365"/>
          </a:xfrm>
        </p:spPr>
        <p:txBody>
          <a:bodyPr>
            <a:normAutofit/>
          </a:bodyPr>
          <a:lstStyle/>
          <a:p>
            <a:r>
              <a:rPr lang="en-US" sz="1800" b="1" dirty="0"/>
              <a:t>Tonight in both </a:t>
            </a:r>
            <a:r>
              <a:rPr lang="en-US" sz="1800" b="1" dirty="0" err="1"/>
              <a:t>Cafs</a:t>
            </a:r>
            <a:endParaRPr lang="en-US" sz="1800" b="1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04BA7C40-019B-C3CB-09E0-0CDFC73ED551}"/>
              </a:ext>
            </a:extLst>
          </p:cNvPr>
          <p:cNvSpPr>
            <a:spLocks noGrp="1"/>
          </p:cNvSpPr>
          <p:nvPr>
            <p:ph type="body" sz="quarter" idx="128"/>
          </p:nvPr>
        </p:nvSpPr>
        <p:spPr/>
        <p:txBody>
          <a:bodyPr>
            <a:normAutofit/>
          </a:bodyPr>
          <a:lstStyle/>
          <a:p>
            <a:r>
              <a:rPr lang="en-US" sz="1800" b="1" dirty="0"/>
              <a:t>Let the games begin.</a:t>
            </a:r>
          </a:p>
        </p:txBody>
      </p:sp>
      <p:pic>
        <p:nvPicPr>
          <p:cNvPr id="74" name="Picture 73" descr="A group of clovers on a green background&#10;&#10;Description automatically generated">
            <a:extLst>
              <a:ext uri="{FF2B5EF4-FFF2-40B4-BE49-F238E27FC236}">
                <a16:creationId xmlns:a16="http://schemas.microsoft.com/office/drawing/2014/main" id="{092E3EAD-01F2-512D-BD8C-02D03BBDC8D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363" y="13759456"/>
            <a:ext cx="2478024" cy="1351967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FEF9CE98-F34E-76A8-57D8-CAD53B74D659}"/>
              </a:ext>
            </a:extLst>
          </p:cNvPr>
          <p:cNvSpPr txBox="1"/>
          <p:nvPr/>
        </p:nvSpPr>
        <p:spPr>
          <a:xfrm>
            <a:off x="16480765" y="15154018"/>
            <a:ext cx="2530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Pre-St. Patrick’s Day Brunch/East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Caf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2E76B4E-4A67-17C1-6D9F-A6DF6BC1F41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9090" y="17285750"/>
            <a:ext cx="2439547" cy="1554160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3745D7A-A091-5383-3C82-7AEBD832A451}"/>
              </a:ext>
            </a:extLst>
          </p:cNvPr>
          <p:cNvPicPr>
            <a:picLocks noGrp="1" noChangeAspect="1"/>
          </p:cNvPicPr>
          <p:nvPr>
            <p:ph type="pic" sz="quarter" idx="113"/>
          </p:nvPr>
        </p:nvPicPr>
        <p:blipFill>
          <a:blip r:embed="rId30"/>
          <a:srcRect t="22417" b="22417"/>
          <a:stretch>
            <a:fillRect/>
          </a:stretch>
        </p:blipFill>
        <p:spPr>
          <a:xfrm>
            <a:off x="6340023" y="13864474"/>
            <a:ext cx="2478024" cy="1332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56D125-7592-CD4D-A4CA-0D6BDBD9214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1219834" y="21108092"/>
            <a:ext cx="2481287" cy="133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736740-CE9C-B02E-EF17-DF114EC71FC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513363" y="21156065"/>
            <a:ext cx="2806603" cy="13579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E40908-E580-DC04-DD78-5AAB8AA7D722}"/>
              </a:ext>
            </a:extLst>
          </p:cNvPr>
          <p:cNvSpPr txBox="1"/>
          <p:nvPr/>
        </p:nvSpPr>
        <p:spPr>
          <a:xfrm>
            <a:off x="16471843" y="22614610"/>
            <a:ext cx="280660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Use the mobile ordering app for easy pickup!</a:t>
            </a:r>
          </a:p>
        </p:txBody>
      </p:sp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AE856A0A-A632-D2B2-64C3-53C5F3BD16D8}"/>
              </a:ext>
            </a:extLst>
          </p:cNvPr>
          <p:cNvPicPr>
            <a:picLocks noGrp="1" noChangeAspect="1"/>
          </p:cNvPicPr>
          <p:nvPr>
            <p:ph type="pic" sz="quarter" idx="83"/>
          </p:nvPr>
        </p:nvPicPr>
        <p:blipFill>
          <a:blip r:embed="rId33"/>
          <a:srcRect t="160" b="160"/>
          <a:stretch>
            <a:fillRect/>
          </a:stretch>
        </p:blipFill>
        <p:spPr>
          <a:xfrm>
            <a:off x="3766658" y="6353634"/>
            <a:ext cx="5117121" cy="3372037"/>
          </a:xfrm>
          <a:prstGeom prst="rect">
            <a:avLst/>
          </a:prstGeom>
        </p:spPr>
      </p:pic>
      <p:pic>
        <p:nvPicPr>
          <p:cNvPr id="87" name="Picture 8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F8B1C60-12C7-E56A-8D6F-3D79273E9BD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87" y="6394437"/>
            <a:ext cx="4600653" cy="333123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19B0A4F-A3C4-D12C-F44A-99F4D47C3F5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 rot="16200000">
            <a:off x="7193612" y="21893522"/>
            <a:ext cx="727356" cy="2368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A9FA48-C52C-BCEA-671B-238A84FA8257}"/>
              </a:ext>
            </a:extLst>
          </p:cNvPr>
          <p:cNvSpPr txBox="1"/>
          <p:nvPr/>
        </p:nvSpPr>
        <p:spPr>
          <a:xfrm>
            <a:off x="11236281" y="18786024"/>
            <a:ext cx="23585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BeWell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Tasting, Lunch,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East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Caf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Dine With The Director, </a:t>
            </a:r>
          </a:p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4 PM, East </a:t>
            </a:r>
            <a:r>
              <a:rPr lang="en-US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Caf</a:t>
            </a:r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6" name="Picture 25" descr="A cup of coffee with whipped cream and a straw&#10;&#10;Description automatically generated">
            <a:extLst>
              <a:ext uri="{FF2B5EF4-FFF2-40B4-BE49-F238E27FC236}">
                <a16:creationId xmlns:a16="http://schemas.microsoft.com/office/drawing/2014/main" id="{5B1AC75B-798F-EBCE-4E7D-A0A88636C7C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214" y="21156065"/>
            <a:ext cx="2463806" cy="15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54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6bf43f-cced-4c59-81c6-0a535629858e">
      <Terms xmlns="http://schemas.microsoft.com/office/infopath/2007/PartnerControls"/>
    </lcf76f155ced4ddcb4097134ff3c332f>
    <TaxCatchAll xmlns="53dc86c7-f395-42ee-b694-cb4b21613eb2" xsi:nil="true"/>
    <Category xmlns="396bf43f-cced-4c59-81c6-0a535629858e">Monthly Customizable Calendar</Category>
    <_dlc_DocId xmlns="53dc86c7-f395-42ee-b694-cb4b21613eb2">AF3KVH2WDMFN-133736659-1254078</_dlc_DocId>
    <_dlc_DocIdUrl xmlns="53dc86c7-f395-42ee-b694-cb4b21613eb2">
      <Url>https://elior.sharepoint.com/sites/ena/marketing/_layouts/15/DocIdRedir.aspx?ID=AF3KVH2WDMFN-133736659-1254078</Url>
      <Description>AF3KVH2WDMFN-133736659-1254078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5D8E657C679742B92A6A4BC519EFDD" ma:contentTypeVersion="312" ma:contentTypeDescription="Create a new document." ma:contentTypeScope="" ma:versionID="d60f76f509314ae900815e786fa74cfc">
  <xsd:schema xmlns:xsd="http://www.w3.org/2001/XMLSchema" xmlns:xs="http://www.w3.org/2001/XMLSchema" xmlns:p="http://schemas.microsoft.com/office/2006/metadata/properties" xmlns:ns2="53dc86c7-f395-42ee-b694-cb4b21613eb2" xmlns:ns3="396bf43f-cced-4c59-81c6-0a535629858e" targetNamespace="http://schemas.microsoft.com/office/2006/metadata/properties" ma:root="true" ma:fieldsID="d44d18f496124fecc116570d45a6979b" ns2:_="" ns3:_="">
    <xsd:import namespace="53dc86c7-f395-42ee-b694-cb4b21613eb2"/>
    <xsd:import namespace="396bf43f-cced-4c59-81c6-0a535629858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Categor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c86c7-f395-42ee-b694-cb4b21613eb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cde45bd-1e87-444b-8ef7-0f82130c6d8d}" ma:internalName="TaxCatchAll" ma:showField="CatchAllData" ma:web="53dc86c7-f395-42ee-b694-cb4b21613e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6bf43f-cced-4c59-81c6-0a53562985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b1cec74-6c26-4226-8c54-a83c5e9066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ategory" ma:index="22" nillable="true" ma:displayName="Category" ma:format="Dropdown" ma:internalName="Category">
      <xsd:simpleType>
        <xsd:restriction base="dms:Choice">
          <xsd:enumeration value="Month-Long &amp; Seasonal Celebrations"/>
          <xsd:enumeration value="General &amp; Cultural Holidays"/>
          <xsd:enumeration value="Day-Long Food Celebrations"/>
          <xsd:enumeration value="Monthly Customizable Calendar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908918-0A59-498F-86C9-6B6F34AD690A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53dc86c7-f395-42ee-b694-cb4b21613eb2"/>
    <ds:schemaRef ds:uri="396bf43f-cced-4c59-81c6-0a535629858e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B06451-141C-4D1A-B814-0D880189265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0CE2D20E-F320-48B4-A4C2-B3172191517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351AB92-C66B-42F2-8550-BD9057B68C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dc86c7-f395-42ee-b694-cb4b21613eb2"/>
    <ds:schemaRef ds:uri="396bf43f-cced-4c59-81c6-0a53562985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1710</TotalTime>
  <Words>280</Words>
  <Application>Microsoft Office PowerPoint</Application>
  <PresentationFormat>Custom</PresentationFormat>
  <Paragraphs>50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Paine</dc:creator>
  <cp:lastModifiedBy>Iris Land</cp:lastModifiedBy>
  <cp:revision>81</cp:revision>
  <cp:lastPrinted>2024-02-22T18:39:13Z</cp:lastPrinted>
  <dcterms:created xsi:type="dcterms:W3CDTF">2016-11-07T15:48:30Z</dcterms:created>
  <dcterms:modified xsi:type="dcterms:W3CDTF">2024-02-27T15:44:41Z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0x010100D05D8E657C679742B92A6A4BC519EFDD</vt:lpwstr>
  </property>
  <property fmtid="{D5CDD505-2E9C-101B-9397-08002B2CF9AE}" pid="3" name="Order">
    <vt:r8>10463000</vt:r8>
  </property>
  <property fmtid="{D5CDD505-2E9C-101B-9397-08002B2CF9AE}" pid="4" name="MediaServiceImageTags">
    <vt:lpwstr/>
  </property>
  <property fmtid="{D5CDD505-2E9C-101B-9397-08002B2CF9AE}" pid="5" name="_dlc_DocIdItemGuid">
    <vt:lpwstr>598822f1-4005-4ca3-a9ec-b8ee75126004</vt:lpwstr>
  </property>
</Properties>
</file>